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99" r:id="rId11"/>
    <p:sldId id="300" r:id="rId12"/>
    <p:sldId id="301" r:id="rId13"/>
    <p:sldId id="302" r:id="rId14"/>
    <p:sldId id="258" r:id="rId15"/>
    <p:sldId id="29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F58"/>
    <a:srgbClr val="FF5969"/>
    <a:srgbClr val="FF5050"/>
    <a:srgbClr val="52CBBE"/>
    <a:srgbClr val="52C9BD"/>
    <a:srgbClr val="EF3078"/>
    <a:srgbClr val="00A0A8"/>
    <a:srgbClr val="009900"/>
    <a:srgbClr val="CC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6296" autoAdjust="0"/>
  </p:normalViewPr>
  <p:slideViewPr>
    <p:cSldViewPr snapToGrid="0">
      <p:cViewPr varScale="1">
        <p:scale>
          <a:sx n="112" d="100"/>
          <a:sy n="112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shar Zubayer" userId="e5c36496f83fac94" providerId="LiveId" clId="{CA119E2F-8281-498D-97E4-185F3C6CD84A}"/>
    <pc:docChg chg="undo modSld">
      <pc:chgData name="Tushar Zubayer" userId="e5c36496f83fac94" providerId="LiveId" clId="{CA119E2F-8281-498D-97E4-185F3C6CD84A}" dt="2018-12-20T19:52:07.205" v="103" actId="20577"/>
      <pc:docMkLst>
        <pc:docMk/>
      </pc:docMkLst>
      <pc:sldChg chg="modSp">
        <pc:chgData name="Tushar Zubayer" userId="e5c36496f83fac94" providerId="LiveId" clId="{CA119E2F-8281-498D-97E4-185F3C6CD84A}" dt="2018-12-20T19:52:07.205" v="103" actId="20577"/>
        <pc:sldMkLst>
          <pc:docMk/>
          <pc:sldMk cId="1832437945" sldId="258"/>
        </pc:sldMkLst>
        <pc:spChg chg="mod">
          <ac:chgData name="Tushar Zubayer" userId="e5c36496f83fac94" providerId="LiveId" clId="{CA119E2F-8281-498D-97E4-185F3C6CD84A}" dt="2018-12-20T19:52:07.205" v="103" actId="20577"/>
          <ac:spMkLst>
            <pc:docMk/>
            <pc:sldMk cId="1832437945" sldId="258"/>
            <ac:spMk id="88" creationId="{CAF0DE8F-4E0D-400F-8691-13BC3C42218F}"/>
          </ac:spMkLst>
        </pc:spChg>
        <pc:spChg chg="mod">
          <ac:chgData name="Tushar Zubayer" userId="e5c36496f83fac94" providerId="LiveId" clId="{CA119E2F-8281-498D-97E4-185F3C6CD84A}" dt="2018-12-20T19:52:03.774" v="101" actId="20577"/>
          <ac:spMkLst>
            <pc:docMk/>
            <pc:sldMk cId="1832437945" sldId="258"/>
            <ac:spMk id="91" creationId="{13DF5F7D-8517-4858-B26A-117AEF6AD00D}"/>
          </ac:spMkLst>
        </pc:spChg>
      </pc:sldChg>
      <pc:sldChg chg="addSp modSp">
        <pc:chgData name="Tushar Zubayer" userId="e5c36496f83fac94" providerId="LiveId" clId="{CA119E2F-8281-498D-97E4-185F3C6CD84A}" dt="2018-12-20T19:51:17.883" v="99" actId="1076"/>
        <pc:sldMkLst>
          <pc:docMk/>
          <pc:sldMk cId="1327239487" sldId="273"/>
        </pc:sldMkLst>
        <pc:spChg chg="mod">
          <ac:chgData name="Tushar Zubayer" userId="e5c36496f83fac94" providerId="LiveId" clId="{CA119E2F-8281-498D-97E4-185F3C6CD84A}" dt="2018-12-20T19:50:07.240" v="33" actId="1036"/>
          <ac:spMkLst>
            <pc:docMk/>
            <pc:sldMk cId="1327239487" sldId="273"/>
            <ac:spMk id="67" creationId="{5F6EFF78-8CB8-4D1A-AC8C-06A030BE6E69}"/>
          </ac:spMkLst>
        </pc:spChg>
        <pc:spChg chg="mod">
          <ac:chgData name="Tushar Zubayer" userId="e5c36496f83fac94" providerId="LiveId" clId="{CA119E2F-8281-498D-97E4-185F3C6CD84A}" dt="2018-12-20T19:49:04.960" v="7" actId="403"/>
          <ac:spMkLst>
            <pc:docMk/>
            <pc:sldMk cId="1327239487" sldId="273"/>
            <ac:spMk id="148" creationId="{3BEDCF18-F612-48CD-954B-FC3695F77A61}"/>
          </ac:spMkLst>
        </pc:spChg>
        <pc:spChg chg="mod">
          <ac:chgData name="Tushar Zubayer" userId="e5c36496f83fac94" providerId="LiveId" clId="{CA119E2F-8281-498D-97E4-185F3C6CD84A}" dt="2018-12-20T19:48:42.939" v="0" actId="164"/>
          <ac:spMkLst>
            <pc:docMk/>
            <pc:sldMk cId="1327239487" sldId="273"/>
            <ac:spMk id="149" creationId="{2E53FDB9-BCC3-41A1-B934-E2F3FA8BCBA1}"/>
          </ac:spMkLst>
        </pc:spChg>
        <pc:grpChg chg="add mod">
          <ac:chgData name="Tushar Zubayer" userId="e5c36496f83fac94" providerId="LiveId" clId="{CA119E2F-8281-498D-97E4-185F3C6CD84A}" dt="2018-12-20T19:49:08.524" v="8" actId="14100"/>
          <ac:grpSpMkLst>
            <pc:docMk/>
            <pc:sldMk cId="1327239487" sldId="273"/>
            <ac:grpSpMk id="3" creationId="{ACA79064-9E28-467F-9110-8CE7633D04E9}"/>
          </ac:grpSpMkLst>
        </pc:grpChg>
        <pc:grpChg chg="mod">
          <ac:chgData name="Tushar Zubayer" userId="e5c36496f83fac94" providerId="LiveId" clId="{CA119E2F-8281-498D-97E4-185F3C6CD84A}" dt="2018-12-20T19:50:22.819" v="56" actId="1036"/>
          <ac:grpSpMkLst>
            <pc:docMk/>
            <pc:sldMk cId="1327239487" sldId="273"/>
            <ac:grpSpMk id="4" creationId="{2748B982-4DB0-42DC-AE20-722EF9B46111}"/>
          </ac:grpSpMkLst>
        </pc:grpChg>
        <pc:grpChg chg="mod">
          <ac:chgData name="Tushar Zubayer" userId="e5c36496f83fac94" providerId="LiveId" clId="{CA119E2F-8281-498D-97E4-185F3C6CD84A}" dt="2018-12-20T19:50:18.101" v="51" actId="1036"/>
          <ac:grpSpMkLst>
            <pc:docMk/>
            <pc:sldMk cId="1327239487" sldId="273"/>
            <ac:grpSpMk id="6" creationId="{C3C733A0-3E05-4251-B0CD-561797DE76D9}"/>
          </ac:grpSpMkLst>
        </pc:grpChg>
        <pc:grpChg chg="mod">
          <ac:chgData name="Tushar Zubayer" userId="e5c36496f83fac94" providerId="LiveId" clId="{CA119E2F-8281-498D-97E4-185F3C6CD84A}" dt="2018-12-20T19:51:17.883" v="99" actId="1076"/>
          <ac:grpSpMkLst>
            <pc:docMk/>
            <pc:sldMk cId="1327239487" sldId="273"/>
            <ac:grpSpMk id="8" creationId="{7E0F2857-6D0F-472E-B4FF-F7C4AF74D64E}"/>
          </ac:grpSpMkLst>
        </pc:grpChg>
        <pc:grpChg chg="mod">
          <ac:chgData name="Tushar Zubayer" userId="e5c36496f83fac94" providerId="LiveId" clId="{CA119E2F-8281-498D-97E4-185F3C6CD84A}" dt="2018-12-20T19:50:51.716" v="95" actId="1076"/>
          <ac:grpSpMkLst>
            <pc:docMk/>
            <pc:sldMk cId="1327239487" sldId="273"/>
            <ac:grpSpMk id="17" creationId="{4534A972-73FC-44D9-9C3F-64846DF984CA}"/>
          </ac:grpSpMkLst>
        </pc:grpChg>
        <pc:grpChg chg="mod">
          <ac:chgData name="Tushar Zubayer" userId="e5c36496f83fac94" providerId="LiveId" clId="{CA119E2F-8281-498D-97E4-185F3C6CD84A}" dt="2018-12-20T19:51:06.599" v="98" actId="1076"/>
          <ac:grpSpMkLst>
            <pc:docMk/>
            <pc:sldMk cId="1327239487" sldId="273"/>
            <ac:grpSpMk id="76" creationId="{60E31D48-090A-4A9C-AF5C-4B0C49C47C7D}"/>
          </ac:grpSpMkLst>
        </pc:grpChg>
        <pc:grpChg chg="mod">
          <ac:chgData name="Tushar Zubayer" userId="e5c36496f83fac94" providerId="LiveId" clId="{CA119E2F-8281-498D-97E4-185F3C6CD84A}" dt="2018-12-20T19:50:16.833" v="49" actId="1036"/>
          <ac:grpSpMkLst>
            <pc:docMk/>
            <pc:sldMk cId="1327239487" sldId="273"/>
            <ac:grpSpMk id="136" creationId="{88B40189-E6A6-4764-B7A2-315EF2EADF90}"/>
          </ac:grpSpMkLst>
        </pc:grpChg>
        <pc:grpChg chg="mod">
          <ac:chgData name="Tushar Zubayer" userId="e5c36496f83fac94" providerId="LiveId" clId="{CA119E2F-8281-498D-97E4-185F3C6CD84A}" dt="2018-12-20T19:50:30.961" v="65" actId="1036"/>
          <ac:grpSpMkLst>
            <pc:docMk/>
            <pc:sldMk cId="1327239487" sldId="273"/>
            <ac:grpSpMk id="140" creationId="{0C047963-E49B-44D5-94E2-5508AE005028}"/>
          </ac:grpSpMkLst>
        </pc:grpChg>
        <pc:grpChg chg="mod">
          <ac:chgData name="Tushar Zubayer" userId="e5c36496f83fac94" providerId="LiveId" clId="{CA119E2F-8281-498D-97E4-185F3C6CD84A}" dt="2018-12-20T19:50:58.246" v="96" actId="1076"/>
          <ac:grpSpMkLst>
            <pc:docMk/>
            <pc:sldMk cId="1327239487" sldId="273"/>
            <ac:grpSpMk id="161" creationId="{BA1F2C9A-5B1E-4AF6-80AB-F1CF555D2E0B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D06D-CCD4-41D3-ADBC-2CCB1ACA8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40DF3-B6D6-49DD-AFE3-083B00CE4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F65E-42F2-4486-A491-2303A88F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4E40-BA0A-49FC-BE9D-142546F5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EC573-0F3C-46D7-B505-A825BA8C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1AF6-6AE1-464C-9ACC-520E9CA3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0A8E-5D41-443D-AB14-03397B03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173FF-73F9-4E2B-BA98-28F895BE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D0AA-5DAA-4C1C-A891-0D672B9B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A599-5BB8-47BE-A4FA-E8187076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EACC-F586-4B71-9DBA-2F9FA9A8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694FD-E519-44D0-9CA7-CC493CF4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A103-861B-4F66-BC55-9B5CA9A5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3AFAC-ED14-4B36-B0A1-A76EB861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090D1-104A-4D83-A674-C87FB31E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2FB6-6106-4381-AB50-5C3EA5E5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BC67-433E-4C7D-96E4-C79D31493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AA1D6-B87D-4D7A-9891-8F22A9FBF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751F2-42FE-42B2-BDF0-8D1A0F6D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E073B-60FB-4159-BDE6-349BAE96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A969E-CFE8-4188-AB03-84D1FC32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060B-E184-46A9-9E85-54982511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A3565-F38C-470F-8858-BC293203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8D1FE-6677-478E-972A-3C76D2C2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5ADF8-BEAA-41C8-B7B6-62A76A055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9C20D-A0B6-463C-AB5B-8CF48DC27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EC350-06D7-4D5B-ADD1-E759886A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5C319-F5F4-4F9C-BF4A-E4092340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60A6C-325B-450E-B3E4-FEE524C3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3C49-2D5D-4AAA-9415-29295DEC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7011F-A2B8-4787-A2CF-C4729B61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ECE9B-BD8E-4B2D-A85F-1AF626E8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8F625-340F-4A1C-8804-2A57DDD0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187CD-6924-4648-98E2-1AA591C7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B6D58-EC38-4728-9750-151D83B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9C38-185D-4709-93AF-CC7868D6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9A6C-35A8-4EAA-A03B-BCD63786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B9F1-2284-4429-A0B2-863E2BA1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3ABD3-84ED-47DC-B947-C97C8D9C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E6651-838F-4544-8AF6-F82A3F4C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DA38-B546-46DE-B551-F339E789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DF0B-1E9D-4695-85B8-3A5FA21D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009D-DC93-4464-AFCD-BE7AF4D2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37B77-52CB-4169-B9DA-F3AD398BA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DA5E8-F635-4FEC-A094-5D15BC58D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7647D-2859-40E6-9FC8-302B04E4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3561A-483E-4306-938A-3DB8FDC7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B70A6-00BE-471C-92D5-D4FA97CC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16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EFEA-C85C-402A-AAD2-6E1A95A4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96273-5916-4543-B811-892863254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B23B-9B7E-42AF-BE0C-485DCF5A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541D-D626-40F0-90A2-424D812E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E98D-8D7F-41BA-B2BF-AFB9891B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7B28D-3D63-4331-A37C-9184C5AF8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DF43F-A066-4EAE-9875-30B6DED8C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52EE-29B0-4FD3-95C3-05BAA1D7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1203-3002-432C-9BBB-25BB9FBE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63D8-7270-4FE1-A666-9A66A62A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19.01.2019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3891A-7720-4214-833C-083C48D3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A135-50E6-4C37-AE45-46715AC42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7F2B-BDD1-436C-B3D1-5FAA7FB31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7008-8852-494C-A646-1A9BA51F7802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AB83-5F9C-4982-BCA4-FB663660A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E3BD-39DA-4521-BF6A-097B83CB0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0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6.svg"/><Relationship Id="rId2" Type="http://schemas.openxmlformats.org/officeDocument/2006/relationships/image" Target="../media/image42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png"/><Relationship Id="rId15" Type="http://schemas.microsoft.com/office/2007/relationships/hdphoto" Target="../media/hdphoto2.wdp"/><Relationship Id="rId10" Type="http://schemas.openxmlformats.org/officeDocument/2006/relationships/image" Target="../media/image50.png"/><Relationship Id="rId19" Type="http://schemas.openxmlformats.org/officeDocument/2006/relationships/image" Target="../media/image58.svg"/><Relationship Id="rId4" Type="http://schemas.openxmlformats.org/officeDocument/2006/relationships/image" Target="../media/image44.sv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7.png"/><Relationship Id="rId18" Type="http://schemas.openxmlformats.org/officeDocument/2006/relationships/image" Target="../media/image37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microsoft.com/office/2007/relationships/hdphoto" Target="../media/hdphoto1.wdp"/><Relationship Id="rId17" Type="http://schemas.openxmlformats.org/officeDocument/2006/relationships/image" Target="../media/image36.pn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D1315-AC59-4153-A5F8-9CD0E087AC39}"/>
              </a:ext>
            </a:extLst>
          </p:cNvPr>
          <p:cNvSpPr txBox="1"/>
          <p:nvPr/>
        </p:nvSpPr>
        <p:spPr>
          <a:xfrm>
            <a:off x="7114661" y="2435550"/>
            <a:ext cx="3083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2705B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B9C6598-0BAC-4860-9BC8-52DF9708ADDF}"/>
              </a:ext>
            </a:extLst>
          </p:cNvPr>
          <p:cNvSpPr txBox="1"/>
          <p:nvPr/>
        </p:nvSpPr>
        <p:spPr>
          <a:xfrm>
            <a:off x="7345062" y="3073187"/>
            <a:ext cx="308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To Our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F5B44607-CA71-4108-AF35-33A38B973556}"/>
              </a:ext>
            </a:extLst>
          </p:cNvPr>
          <p:cNvSpPr txBox="1"/>
          <p:nvPr/>
        </p:nvSpPr>
        <p:spPr>
          <a:xfrm>
            <a:off x="6847094" y="3634105"/>
            <a:ext cx="3630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Presentation</a:t>
            </a: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E51A3AC-8D30-4581-8DD7-74976CF7D0FD}"/>
              </a:ext>
            </a:extLst>
          </p:cNvPr>
          <p:cNvGrpSpPr/>
          <p:nvPr/>
        </p:nvGrpSpPr>
        <p:grpSpPr>
          <a:xfrm>
            <a:off x="529369" y="786386"/>
            <a:ext cx="5641271" cy="5641271"/>
            <a:chOff x="659666" y="598425"/>
            <a:chExt cx="5641271" cy="5641271"/>
          </a:xfrm>
          <a:solidFill>
            <a:schemeClr val="accent5">
              <a:lumMod val="75000"/>
            </a:schemeClr>
          </a:solidFill>
          <a:effectLst/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91AC262-9716-4414-B895-E4DA7A21C1C5}"/>
                </a:ext>
              </a:extLst>
            </p:cNvPr>
            <p:cNvGrpSpPr/>
            <p:nvPr/>
          </p:nvGrpSpPr>
          <p:grpSpPr>
            <a:xfrm>
              <a:off x="659666" y="598425"/>
              <a:ext cx="5641271" cy="5641271"/>
              <a:chOff x="1224922" y="598425"/>
              <a:chExt cx="5641271" cy="5641271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6C4E4A-E712-41C4-8BD7-851BC1129879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C67887-1461-41D9-97B1-C420F58099E8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350902-52CA-419B-AF1D-F38AE33A093C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CB4885-4CED-43DB-BF99-9618319762A5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41517B-D9B9-468D-B05A-0318386E78E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45ADF-7664-4A2B-85EB-A9DFF9EF4AA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EA8A56-F0FF-40B6-8134-A2EF8497361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D75FC2-F7E9-4D4D-9FB4-1F8C0E886870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037B79-FF6A-416A-961E-E40A96A1A97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105D1F-DECC-46E5-BBBD-AC55B082358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E7EBE3-7E40-42E5-A553-6A113BF3D7A6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E2DA96-3FD1-4E7E-B063-ED44E46F92E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A79BA0-AD14-4601-AF9F-DF4F417D9A89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6BA47FB-A6D8-4B11-9CD1-5CB7A17C1EF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C63048-5117-43BE-AF8A-F2E35B24F645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384C62-BA2B-4436-9AAE-616937EB76B7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9778B3-21D4-419E-9CFF-26B8C203CCC3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B461A0-4C17-4BB7-BAF2-07508B63B6D0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44B254D-4BA6-4FAE-B78C-48EF9AF181F0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C5F3A3-918C-485E-9126-80ED9D43703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3A59EE9-CB46-4C47-A3D2-7599DFB2040E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E3ABB18-67C8-4E10-9660-B246F371916B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8CC82E7-8A36-4941-A18E-FB3C9DFB68B5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B032F6F-913C-45CB-9277-3D87DD21BA0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Circle: Hollow 53">
              <a:extLst>
                <a:ext uri="{FF2B5EF4-FFF2-40B4-BE49-F238E27FC236}">
                  <a16:creationId xmlns:a16="http://schemas.microsoft.com/office/drawing/2014/main" id="{2DAB6D9C-DC4E-48FC-9383-17D84B61470E}"/>
                </a:ext>
              </a:extLst>
            </p:cNvPr>
            <p:cNvSpPr/>
            <p:nvPr/>
          </p:nvSpPr>
          <p:spPr>
            <a:xfrm>
              <a:off x="1041620" y="980379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EF0485B-6316-47CB-BD53-A6B7F147B84F}"/>
              </a:ext>
            </a:extLst>
          </p:cNvPr>
          <p:cNvGrpSpPr/>
          <p:nvPr/>
        </p:nvGrpSpPr>
        <p:grpSpPr>
          <a:xfrm>
            <a:off x="1124348" y="1381366"/>
            <a:ext cx="4451312" cy="4451310"/>
            <a:chOff x="2154470" y="585173"/>
            <a:chExt cx="5641271" cy="5641271"/>
          </a:xfrm>
          <a:solidFill>
            <a:schemeClr val="accent6">
              <a:lumMod val="75000"/>
            </a:schemeClr>
          </a:solidFill>
          <a:effectLst/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AC2DE40F-5C83-47EE-83FE-3C4EFFC5AC39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28D561E5-258A-4123-ACAB-EFF3AF49D376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292" name="Rectangle 80">
                  <a:extLst>
                    <a:ext uri="{FF2B5EF4-FFF2-40B4-BE49-F238E27FC236}">
                      <a16:creationId xmlns:a16="http://schemas.microsoft.com/office/drawing/2014/main" id="{EE683968-58D8-4CDE-8C6E-C776B1A79A12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81">
                  <a:extLst>
                    <a:ext uri="{FF2B5EF4-FFF2-40B4-BE49-F238E27FC236}">
                      <a16:creationId xmlns:a16="http://schemas.microsoft.com/office/drawing/2014/main" id="{E50FF7FD-AF1E-43AC-AF82-54551E787F4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82">
                  <a:extLst>
                    <a:ext uri="{FF2B5EF4-FFF2-40B4-BE49-F238E27FC236}">
                      <a16:creationId xmlns:a16="http://schemas.microsoft.com/office/drawing/2014/main" id="{4103FBED-7F78-4FCE-8A6D-E74A55AE24E7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83">
                  <a:extLst>
                    <a:ext uri="{FF2B5EF4-FFF2-40B4-BE49-F238E27FC236}">
                      <a16:creationId xmlns:a16="http://schemas.microsoft.com/office/drawing/2014/main" id="{8A2A6440-B405-409D-A82A-52AA6AC13E9D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84">
                  <a:extLst>
                    <a:ext uri="{FF2B5EF4-FFF2-40B4-BE49-F238E27FC236}">
                      <a16:creationId xmlns:a16="http://schemas.microsoft.com/office/drawing/2014/main" id="{EC860494-78B1-400C-8BA0-1151E41F455D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85">
                  <a:extLst>
                    <a:ext uri="{FF2B5EF4-FFF2-40B4-BE49-F238E27FC236}">
                      <a16:creationId xmlns:a16="http://schemas.microsoft.com/office/drawing/2014/main" id="{66434C06-0653-4A24-9BD3-8C8CD6FE85B7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86">
                  <a:extLst>
                    <a:ext uri="{FF2B5EF4-FFF2-40B4-BE49-F238E27FC236}">
                      <a16:creationId xmlns:a16="http://schemas.microsoft.com/office/drawing/2014/main" id="{39D6C104-41E3-47AA-8FCB-077F34FB1F8A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87">
                  <a:extLst>
                    <a:ext uri="{FF2B5EF4-FFF2-40B4-BE49-F238E27FC236}">
                      <a16:creationId xmlns:a16="http://schemas.microsoft.com/office/drawing/2014/main" id="{AD8AD4A8-C588-4168-8693-F0E358BEAFA4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88">
                  <a:extLst>
                    <a:ext uri="{FF2B5EF4-FFF2-40B4-BE49-F238E27FC236}">
                      <a16:creationId xmlns:a16="http://schemas.microsoft.com/office/drawing/2014/main" id="{CD6B9561-4F74-4D55-AE75-4EA034B80A59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89">
                  <a:extLst>
                    <a:ext uri="{FF2B5EF4-FFF2-40B4-BE49-F238E27FC236}">
                      <a16:creationId xmlns:a16="http://schemas.microsoft.com/office/drawing/2014/main" id="{064E8FDA-845B-42C5-B559-3A742E7FAC71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90">
                  <a:extLst>
                    <a:ext uri="{FF2B5EF4-FFF2-40B4-BE49-F238E27FC236}">
                      <a16:creationId xmlns:a16="http://schemas.microsoft.com/office/drawing/2014/main" id="{DADAC996-3936-4CDF-A6CB-3CDDC773127C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91">
                  <a:extLst>
                    <a:ext uri="{FF2B5EF4-FFF2-40B4-BE49-F238E27FC236}">
                      <a16:creationId xmlns:a16="http://schemas.microsoft.com/office/drawing/2014/main" id="{DEB43521-0BEC-4EB1-B13A-94BBAF89C61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92">
                  <a:extLst>
                    <a:ext uri="{FF2B5EF4-FFF2-40B4-BE49-F238E27FC236}">
                      <a16:creationId xmlns:a16="http://schemas.microsoft.com/office/drawing/2014/main" id="{F3244BEC-CD1E-422E-B30B-24E1261C9368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93">
                  <a:extLst>
                    <a:ext uri="{FF2B5EF4-FFF2-40B4-BE49-F238E27FC236}">
                      <a16:creationId xmlns:a16="http://schemas.microsoft.com/office/drawing/2014/main" id="{12C6BC75-9263-4940-AB54-90D513C072D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94">
                  <a:extLst>
                    <a:ext uri="{FF2B5EF4-FFF2-40B4-BE49-F238E27FC236}">
                      <a16:creationId xmlns:a16="http://schemas.microsoft.com/office/drawing/2014/main" id="{8C376E36-B160-4324-AC54-B9FBDEADB83F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95">
                  <a:extLst>
                    <a:ext uri="{FF2B5EF4-FFF2-40B4-BE49-F238E27FC236}">
                      <a16:creationId xmlns:a16="http://schemas.microsoft.com/office/drawing/2014/main" id="{B8EAA488-3E51-4C2E-8EAD-462CD3D15D22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96">
                  <a:extLst>
                    <a:ext uri="{FF2B5EF4-FFF2-40B4-BE49-F238E27FC236}">
                      <a16:creationId xmlns:a16="http://schemas.microsoft.com/office/drawing/2014/main" id="{983F5CFD-7937-47E0-BB9B-B8282B28B06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97">
                  <a:extLst>
                    <a:ext uri="{FF2B5EF4-FFF2-40B4-BE49-F238E27FC236}">
                      <a16:creationId xmlns:a16="http://schemas.microsoft.com/office/drawing/2014/main" id="{7A724156-94FD-40B7-935C-3866E9C694C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98">
                  <a:extLst>
                    <a:ext uri="{FF2B5EF4-FFF2-40B4-BE49-F238E27FC236}">
                      <a16:creationId xmlns:a16="http://schemas.microsoft.com/office/drawing/2014/main" id="{1FDB25A4-A63A-42D8-9C45-E14CEC570E31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99">
                  <a:extLst>
                    <a:ext uri="{FF2B5EF4-FFF2-40B4-BE49-F238E27FC236}">
                      <a16:creationId xmlns:a16="http://schemas.microsoft.com/office/drawing/2014/main" id="{88E075F3-AE03-4D73-AD08-C2F7B816408F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100">
                  <a:extLst>
                    <a:ext uri="{FF2B5EF4-FFF2-40B4-BE49-F238E27FC236}">
                      <a16:creationId xmlns:a16="http://schemas.microsoft.com/office/drawing/2014/main" id="{1C08D680-0C06-4EFA-8E25-721DF825184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101">
                  <a:extLst>
                    <a:ext uri="{FF2B5EF4-FFF2-40B4-BE49-F238E27FC236}">
                      <a16:creationId xmlns:a16="http://schemas.microsoft.com/office/drawing/2014/main" id="{C57ABF66-C507-4306-9766-DEA076E6FCF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102">
                  <a:extLst>
                    <a:ext uri="{FF2B5EF4-FFF2-40B4-BE49-F238E27FC236}">
                      <a16:creationId xmlns:a16="http://schemas.microsoft.com/office/drawing/2014/main" id="{B4E2C5E9-5B21-4452-B65A-E396DB498033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103">
                  <a:extLst>
                    <a:ext uri="{FF2B5EF4-FFF2-40B4-BE49-F238E27FC236}">
                      <a16:creationId xmlns:a16="http://schemas.microsoft.com/office/drawing/2014/main" id="{D2960129-B074-40EB-B1A1-1CFAFE6F7C23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0C15E60E-39C6-4684-AE42-9A077E931443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F3D4EBF-7670-498B-A909-C78B155648D5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53F081AF-D26A-45A6-8A8A-A2BE1EA111B3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F459A4EE-F7CF-449E-A108-282D2EFCF7DD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6A45962C-B110-441B-9D03-7618358FD5A4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A945B6E0-C3D1-4690-9959-8F4CEFEB91E4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3F5944D1-E7B1-472A-82C7-CFA13ACA7BF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42E93AAD-2A4B-4E75-A280-48E9BDAF9C6D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EE98365A-48FC-4045-9CA8-5BA32067953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E79F88B1-374E-4EF1-BC60-50916EACADF8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28D11CE6-3BE0-4EC8-BBF8-6048E4D8EEC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40439566-25CE-4922-88F2-F8B9DD431B1F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0DF8C1-70EB-426E-9066-045E7ECADFD8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C35E3E14-E212-4682-938C-EE14FF7B3CEF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A1C9C705-A412-400A-A281-4A4C17650D6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6701850A-64DE-4848-AD54-BDFEB59EED9C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C23D418F-1A20-4A03-9707-90ADD15DE3E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C9E6D86D-64B3-47E7-BB7C-F30FB7149671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60681EA8-44EB-4BDD-981D-1278ED758716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19DA99E3-0489-4388-8BF9-3F77979A8F6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2F8E4404-382A-45EC-A405-ACE25E93B100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6B6B3E8-BD8D-4CF0-BC62-466E2D0AD17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C42A47A3-F6C4-42F5-B30D-4FEF894ABC1A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69578DF4-029D-4C0B-AD2F-7DC0CB3573A2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F0AB1F4-C5C7-4003-BA8A-9F3D243CB8E0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4" name="Circle: Hollow 263">
              <a:extLst>
                <a:ext uri="{FF2B5EF4-FFF2-40B4-BE49-F238E27FC236}">
                  <a16:creationId xmlns:a16="http://schemas.microsoft.com/office/drawing/2014/main" id="{147B0A70-CA52-4A66-BD4A-95983FD682F1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Circle: Hollow 264">
              <a:extLst>
                <a:ext uri="{FF2B5EF4-FFF2-40B4-BE49-F238E27FC236}">
                  <a16:creationId xmlns:a16="http://schemas.microsoft.com/office/drawing/2014/main" id="{93A84295-0701-4803-A8A4-7CC35A2B54F6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8F75B49E-0147-4EE7-A1FF-864A86918FED}"/>
              </a:ext>
            </a:extLst>
          </p:cNvPr>
          <p:cNvGrpSpPr/>
          <p:nvPr/>
        </p:nvGrpSpPr>
        <p:grpSpPr>
          <a:xfrm>
            <a:off x="1880799" y="2137817"/>
            <a:ext cx="2938410" cy="2938408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8B6DE93E-EF3B-4CDC-BF62-1E2B7F6DD9F5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CD29EB79-E417-40C2-A4AB-B44B4A562ACA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049F2F69-5F6D-4715-9C51-A60273C01554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1EF09A0-2840-490B-A985-774CD66B805D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57EAAFB1-8C37-47B9-AFED-E9DB47367003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3A25CC5E-E6E8-4A69-A386-9E7A2578FFB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49BB8E80-4435-4B3E-96DC-6C44E4D17DFA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A133B53C-D09E-4F52-985B-22A877B729B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1910E2E4-6AB1-4C35-9EF5-6357DB9531CB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19EEED5D-1466-4943-8E63-7F083FC848E4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005903D-46E6-4F38-8FB0-A04DDC6C1231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0B6C7D2F-B444-4935-81D5-A881756BA06A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51F1DF29-5F86-4954-B0DC-8E2FCEE76A6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15E95714-FFC2-4B55-BB19-B626775556D1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657283F3-3D9C-4EBF-98DD-BFAA6F30F72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8DBC9F9E-3DFF-440E-AC3D-E830A235A041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D90AC8F-B7F0-4DE0-B4C8-4E695C25029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2D59AD85-C77E-4D44-9899-64A5136BFE1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717596C3-0278-4DF6-B84F-03A2F6D2A744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F8B3281-8081-481D-A63B-63AA6129D952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9A506D71-9019-4725-9DA6-B214B291210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A32BD10-EE54-4701-8035-5A52F2B0D61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D2A4CBC0-8235-4C1D-85F8-0F61140BC793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C3A2912C-2D13-4094-82E8-F2B4C4F9897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5490B398-59FC-4FBE-B233-FF9E081A6AD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8" name="Circle: Hollow 317">
              <a:extLst>
                <a:ext uri="{FF2B5EF4-FFF2-40B4-BE49-F238E27FC236}">
                  <a16:creationId xmlns:a16="http://schemas.microsoft.com/office/drawing/2014/main" id="{5361CFC7-93B8-47BC-9400-BF5F474E3E22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B0A2DD9-D480-49E9-AA36-465330FD36C4}"/>
              </a:ext>
            </a:extLst>
          </p:cNvPr>
          <p:cNvGrpSpPr/>
          <p:nvPr/>
        </p:nvGrpSpPr>
        <p:grpSpPr>
          <a:xfrm>
            <a:off x="2190711" y="2447729"/>
            <a:ext cx="2318586" cy="2318584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FB0827B9-4C32-4A2B-A4A1-1CB7FF7B3370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8CFCC16-4787-439F-B81E-5A163392EDD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373" name="Rectangle 80">
                  <a:extLst>
                    <a:ext uri="{FF2B5EF4-FFF2-40B4-BE49-F238E27FC236}">
                      <a16:creationId xmlns:a16="http://schemas.microsoft.com/office/drawing/2014/main" id="{CBD690E4-AE88-4DBD-AB5F-7B36CABA1FA6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81">
                  <a:extLst>
                    <a:ext uri="{FF2B5EF4-FFF2-40B4-BE49-F238E27FC236}">
                      <a16:creationId xmlns:a16="http://schemas.microsoft.com/office/drawing/2014/main" id="{CC7E5DAD-6BE6-4172-A2E5-D17991ADBFA8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82">
                  <a:extLst>
                    <a:ext uri="{FF2B5EF4-FFF2-40B4-BE49-F238E27FC236}">
                      <a16:creationId xmlns:a16="http://schemas.microsoft.com/office/drawing/2014/main" id="{B485CD5B-B65E-4E53-9357-18BBB9E7A3DA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83">
                  <a:extLst>
                    <a:ext uri="{FF2B5EF4-FFF2-40B4-BE49-F238E27FC236}">
                      <a16:creationId xmlns:a16="http://schemas.microsoft.com/office/drawing/2014/main" id="{3A18313A-4421-4148-BA7A-90FE8F05975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84">
                  <a:extLst>
                    <a:ext uri="{FF2B5EF4-FFF2-40B4-BE49-F238E27FC236}">
                      <a16:creationId xmlns:a16="http://schemas.microsoft.com/office/drawing/2014/main" id="{2DC1511A-BF68-4E75-A903-C6E476AE197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85">
                  <a:extLst>
                    <a:ext uri="{FF2B5EF4-FFF2-40B4-BE49-F238E27FC236}">
                      <a16:creationId xmlns:a16="http://schemas.microsoft.com/office/drawing/2014/main" id="{74502575-71BC-4036-AFA3-B8AFA67BD47F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86">
                  <a:extLst>
                    <a:ext uri="{FF2B5EF4-FFF2-40B4-BE49-F238E27FC236}">
                      <a16:creationId xmlns:a16="http://schemas.microsoft.com/office/drawing/2014/main" id="{0D2E1A97-1933-46C9-9FF3-0B0AC48AA4AC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87">
                  <a:extLst>
                    <a:ext uri="{FF2B5EF4-FFF2-40B4-BE49-F238E27FC236}">
                      <a16:creationId xmlns:a16="http://schemas.microsoft.com/office/drawing/2014/main" id="{515EF11A-9281-4117-B15D-C6FEA0D41308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88">
                  <a:extLst>
                    <a:ext uri="{FF2B5EF4-FFF2-40B4-BE49-F238E27FC236}">
                      <a16:creationId xmlns:a16="http://schemas.microsoft.com/office/drawing/2014/main" id="{48935BC6-C802-44F1-93C8-09BF4EAABDEB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89">
                  <a:extLst>
                    <a:ext uri="{FF2B5EF4-FFF2-40B4-BE49-F238E27FC236}">
                      <a16:creationId xmlns:a16="http://schemas.microsoft.com/office/drawing/2014/main" id="{88D62032-8795-465C-8D61-B6DAA7F9FB0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90">
                  <a:extLst>
                    <a:ext uri="{FF2B5EF4-FFF2-40B4-BE49-F238E27FC236}">
                      <a16:creationId xmlns:a16="http://schemas.microsoft.com/office/drawing/2014/main" id="{3DC9683C-3020-41F2-B13A-1223704FE359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91">
                  <a:extLst>
                    <a:ext uri="{FF2B5EF4-FFF2-40B4-BE49-F238E27FC236}">
                      <a16:creationId xmlns:a16="http://schemas.microsoft.com/office/drawing/2014/main" id="{12D3E660-A8B1-4552-8C2D-DB5865191991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92">
                  <a:extLst>
                    <a:ext uri="{FF2B5EF4-FFF2-40B4-BE49-F238E27FC236}">
                      <a16:creationId xmlns:a16="http://schemas.microsoft.com/office/drawing/2014/main" id="{A6D76923-E193-4DDE-AA62-B4FEE0A5BAB1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93">
                  <a:extLst>
                    <a:ext uri="{FF2B5EF4-FFF2-40B4-BE49-F238E27FC236}">
                      <a16:creationId xmlns:a16="http://schemas.microsoft.com/office/drawing/2014/main" id="{9E06B0DE-5B61-4E29-BAB9-722C040E5E59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94">
                  <a:extLst>
                    <a:ext uri="{FF2B5EF4-FFF2-40B4-BE49-F238E27FC236}">
                      <a16:creationId xmlns:a16="http://schemas.microsoft.com/office/drawing/2014/main" id="{3A9DBEDB-DEC7-4B1A-8D7E-464D8D1D8568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95">
                  <a:extLst>
                    <a:ext uri="{FF2B5EF4-FFF2-40B4-BE49-F238E27FC236}">
                      <a16:creationId xmlns:a16="http://schemas.microsoft.com/office/drawing/2014/main" id="{8FDECD82-D8DF-4130-805F-F2AF01A0C353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96">
                  <a:extLst>
                    <a:ext uri="{FF2B5EF4-FFF2-40B4-BE49-F238E27FC236}">
                      <a16:creationId xmlns:a16="http://schemas.microsoft.com/office/drawing/2014/main" id="{C23180AB-A7FF-4C82-AA17-FA17F70A5EA0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97">
                  <a:extLst>
                    <a:ext uri="{FF2B5EF4-FFF2-40B4-BE49-F238E27FC236}">
                      <a16:creationId xmlns:a16="http://schemas.microsoft.com/office/drawing/2014/main" id="{5A2203B2-3C8F-4F35-A46B-4AD15F37448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98">
                  <a:extLst>
                    <a:ext uri="{FF2B5EF4-FFF2-40B4-BE49-F238E27FC236}">
                      <a16:creationId xmlns:a16="http://schemas.microsoft.com/office/drawing/2014/main" id="{2C006030-8500-407F-A5AD-D7B583A5073B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99">
                  <a:extLst>
                    <a:ext uri="{FF2B5EF4-FFF2-40B4-BE49-F238E27FC236}">
                      <a16:creationId xmlns:a16="http://schemas.microsoft.com/office/drawing/2014/main" id="{BA41CA40-A981-41AF-B2B8-0CE9D672ADF2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100">
                  <a:extLst>
                    <a:ext uri="{FF2B5EF4-FFF2-40B4-BE49-F238E27FC236}">
                      <a16:creationId xmlns:a16="http://schemas.microsoft.com/office/drawing/2014/main" id="{F2DF6981-F11F-4DC1-96A0-269219D41A51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101">
                  <a:extLst>
                    <a:ext uri="{FF2B5EF4-FFF2-40B4-BE49-F238E27FC236}">
                      <a16:creationId xmlns:a16="http://schemas.microsoft.com/office/drawing/2014/main" id="{2070EB8E-C031-472D-B27C-25C0187802E8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102">
                  <a:extLst>
                    <a:ext uri="{FF2B5EF4-FFF2-40B4-BE49-F238E27FC236}">
                      <a16:creationId xmlns:a16="http://schemas.microsoft.com/office/drawing/2014/main" id="{D09F619D-98B8-4617-BE92-50F7433B82A6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103">
                  <a:extLst>
                    <a:ext uri="{FF2B5EF4-FFF2-40B4-BE49-F238E27FC236}">
                      <a16:creationId xmlns:a16="http://schemas.microsoft.com/office/drawing/2014/main" id="{9F778E1D-12E8-4DE7-A216-633B080E33C7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A8E3FEF1-66FB-4D3E-8C91-6C5CC7CD276E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F3398C0F-5202-4306-BF68-3DE3910C5DD8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04D23447-7355-4631-814C-4CBFDA13E968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FEC22F0E-8185-4AB2-9815-B3D8B8DC08F2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E8F438B2-0D1E-43B2-9F9E-DC318BA0910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65E726E6-02B6-47D9-8650-F7CC4196AD3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4A027513-B863-4E3A-98F8-0CAF4EBE055F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598BA572-D7B8-4F6C-94B4-B30F41C135DE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2DC4A1D7-6794-4A06-A118-136963D06A4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56D97B37-2BE6-4649-81A4-447306C8F174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5D7349F8-6D97-46A3-BB9E-3EF4721F15E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023D2CF4-8D04-4CD3-B0C6-32F27EF52B74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FFC43EAD-DD84-4932-9F92-6F6D232FB463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94B465E1-BA65-460B-8624-B01F33230C27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6D4A5C95-F064-4EE6-863C-075152EB61B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AED73AA9-3F2D-4415-8FDC-EB56FA514B3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D9831BD8-580B-42D2-AE95-58458337AE0F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55CE90B6-568D-4DC1-A7D8-97A57950A7A4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25092D40-8F64-4481-BE6C-9B1A5442BAA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9829E0F5-3057-493E-94E2-537A3B35971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9C3FDF29-4177-446D-B87C-FA1892F2D9B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80DD1EDF-8C22-4919-B784-81E9756B3831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F8A20935-667F-424C-B933-8D38B6714E68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58D38FA2-C45C-4BCE-B5CE-B5D73F77382E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37C85F78-F434-4786-9863-C0710AE7AD2E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5" name="Circle: Hollow 344">
              <a:extLst>
                <a:ext uri="{FF2B5EF4-FFF2-40B4-BE49-F238E27FC236}">
                  <a16:creationId xmlns:a16="http://schemas.microsoft.com/office/drawing/2014/main" id="{0F7EBE6B-8668-4279-9F91-87D9A02440E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Circle: Hollow 345">
              <a:extLst>
                <a:ext uri="{FF2B5EF4-FFF2-40B4-BE49-F238E27FC236}">
                  <a16:creationId xmlns:a16="http://schemas.microsoft.com/office/drawing/2014/main" id="{341D0121-11B9-467A-B811-15986868094E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60DA7C8-07C3-488A-A28F-73B7FDD68D82}"/>
              </a:ext>
            </a:extLst>
          </p:cNvPr>
          <p:cNvGrpSpPr/>
          <p:nvPr/>
        </p:nvGrpSpPr>
        <p:grpSpPr>
          <a:xfrm>
            <a:off x="2708399" y="2965416"/>
            <a:ext cx="1283210" cy="1283210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E6A399C-C269-402B-B2D9-D4F37BABD98B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394055E-FFFA-461E-B09C-6F988D27D8A1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6979BC9-301F-4E9B-8D86-5565114FD13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0975EB7B-C94A-41CF-AB97-8E96DD8F6AF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45526FD7-63E2-42CD-B87F-2E81C9EE0E2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AB0629A7-4FDB-4CDA-9A37-CADF67404CF3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6774DA7-FE3C-4E0F-A848-F1F28855091E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41F119D-0621-4CD9-8D28-AC8CAE1EA97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A09B88B-7DC0-4272-BF19-89FED5D812B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30848CD-43B6-4783-8E07-D757DA83564D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4FDEABE0-E8EF-464E-9D97-6EFD6FD27386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A42E31C3-610D-4CD2-9D17-E423CFACCEA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D64721D4-A549-4501-A1A5-E202CD0BAE51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EF5B6FA-32BE-4616-BB59-A769A8217D3C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69A7D1F4-13A0-42E6-B37E-14A04EA8D06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28DEDD9-2A79-4143-B985-C5841E0826E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4918041D-9CEA-4C79-BB59-2B8B0BC16D7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60CAEA2-8EA4-4BC4-9B4A-C891A12ED24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64A7454B-2A51-4FFD-9773-C2AF7A3485F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349DC073-778A-4A7A-8FFF-0CE8A04DFF6E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0CD5DEE1-511D-4502-8255-C2925E94C21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A2C8E6CE-C455-4988-BCD9-39333DD998D7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0FB67B44-56E5-455F-B455-88951EA448F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30C1E9DF-9F03-441E-8401-2A79C4827A3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Oval 422">
            <a:extLst>
              <a:ext uri="{FF2B5EF4-FFF2-40B4-BE49-F238E27FC236}">
                <a16:creationId xmlns:a16="http://schemas.microsoft.com/office/drawing/2014/main" id="{5AF3EE30-9F79-462D-B47C-BB0F01987629}"/>
              </a:ext>
            </a:extLst>
          </p:cNvPr>
          <p:cNvSpPr/>
          <p:nvPr/>
        </p:nvSpPr>
        <p:spPr>
          <a:xfrm>
            <a:off x="2447594" y="2880289"/>
            <a:ext cx="1804820" cy="14534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A16F3319-95A7-447F-A9A0-BE7E5C298DB8}"/>
              </a:ext>
            </a:extLst>
          </p:cNvPr>
          <p:cNvSpPr/>
          <p:nvPr/>
        </p:nvSpPr>
        <p:spPr>
          <a:xfrm>
            <a:off x="-4481748" y="-4917814"/>
            <a:ext cx="16673748" cy="16673748"/>
          </a:xfrm>
          <a:custGeom>
            <a:avLst/>
            <a:gdLst>
              <a:gd name="connsiteX0" fmla="*/ 1919859 w 4865986"/>
              <a:gd name="connsiteY0" fmla="*/ 4783256 h 4865986"/>
              <a:gd name="connsiteX1" fmla="*/ 1948021 w 4865986"/>
              <a:gd name="connsiteY1" fmla="*/ 4790497 h 4865986"/>
              <a:gd name="connsiteX2" fmla="*/ 2186953 w 4865986"/>
              <a:gd name="connsiteY2" fmla="*/ 4826962 h 4865986"/>
              <a:gd name="connsiteX3" fmla="*/ 2320351 w 4865986"/>
              <a:gd name="connsiteY3" fmla="*/ 4833698 h 4865986"/>
              <a:gd name="connsiteX4" fmla="*/ 2320351 w 4865986"/>
              <a:gd name="connsiteY4" fmla="*/ 4865986 h 4865986"/>
              <a:gd name="connsiteX5" fmla="*/ 2183652 w 4865986"/>
              <a:gd name="connsiteY5" fmla="*/ 4859084 h 4865986"/>
              <a:gd name="connsiteX6" fmla="*/ 1941514 w 4865986"/>
              <a:gd name="connsiteY6" fmla="*/ 4822129 h 4865986"/>
              <a:gd name="connsiteX7" fmla="*/ 1911510 w 4865986"/>
              <a:gd name="connsiteY7" fmla="*/ 4814414 h 4865986"/>
              <a:gd name="connsiteX8" fmla="*/ 2946131 w 4865986"/>
              <a:gd name="connsiteY8" fmla="*/ 4783255 h 4865986"/>
              <a:gd name="connsiteX9" fmla="*/ 2954480 w 4865986"/>
              <a:gd name="connsiteY9" fmla="*/ 4814413 h 4865986"/>
              <a:gd name="connsiteX10" fmla="*/ 2924472 w 4865986"/>
              <a:gd name="connsiteY10" fmla="*/ 4822129 h 4865986"/>
              <a:gd name="connsiteX11" fmla="*/ 2682334 w 4865986"/>
              <a:gd name="connsiteY11" fmla="*/ 4859084 h 4865986"/>
              <a:gd name="connsiteX12" fmla="*/ 2545637 w 4865986"/>
              <a:gd name="connsiteY12" fmla="*/ 4865986 h 4865986"/>
              <a:gd name="connsiteX13" fmla="*/ 2545637 w 4865986"/>
              <a:gd name="connsiteY13" fmla="*/ 4833698 h 4865986"/>
              <a:gd name="connsiteX14" fmla="*/ 2679033 w 4865986"/>
              <a:gd name="connsiteY14" fmla="*/ 4826962 h 4865986"/>
              <a:gd name="connsiteX15" fmla="*/ 2917965 w 4865986"/>
              <a:gd name="connsiteY15" fmla="*/ 4790497 h 4865986"/>
              <a:gd name="connsiteX16" fmla="*/ 1329348 w 4865986"/>
              <a:gd name="connsiteY16" fmla="*/ 4569847 h 4865986"/>
              <a:gd name="connsiteX17" fmla="*/ 1496317 w 4865986"/>
              <a:gd name="connsiteY17" fmla="*/ 4650280 h 4865986"/>
              <a:gd name="connsiteX18" fmla="*/ 1702077 w 4865986"/>
              <a:gd name="connsiteY18" fmla="*/ 4725589 h 4865986"/>
              <a:gd name="connsiteX19" fmla="*/ 1693695 w 4865986"/>
              <a:gd name="connsiteY19" fmla="*/ 4756872 h 4865986"/>
              <a:gd name="connsiteX20" fmla="*/ 1483749 w 4865986"/>
              <a:gd name="connsiteY20" fmla="*/ 4680031 h 4865986"/>
              <a:gd name="connsiteX21" fmla="*/ 1313174 w 4865986"/>
              <a:gd name="connsiteY21" fmla="*/ 4597861 h 4865986"/>
              <a:gd name="connsiteX22" fmla="*/ 3536644 w 4865986"/>
              <a:gd name="connsiteY22" fmla="*/ 4569844 h 4865986"/>
              <a:gd name="connsiteX23" fmla="*/ 3552818 w 4865986"/>
              <a:gd name="connsiteY23" fmla="*/ 4597858 h 4865986"/>
              <a:gd name="connsiteX24" fmla="*/ 3382238 w 4865986"/>
              <a:gd name="connsiteY24" fmla="*/ 4680031 h 4865986"/>
              <a:gd name="connsiteX25" fmla="*/ 3172295 w 4865986"/>
              <a:gd name="connsiteY25" fmla="*/ 4756870 h 4865986"/>
              <a:gd name="connsiteX26" fmla="*/ 3163913 w 4865986"/>
              <a:gd name="connsiteY26" fmla="*/ 4725588 h 4865986"/>
              <a:gd name="connsiteX27" fmla="*/ 3369670 w 4865986"/>
              <a:gd name="connsiteY27" fmla="*/ 4650280 h 4865986"/>
              <a:gd name="connsiteX28" fmla="*/ 814868 w 4865986"/>
              <a:gd name="connsiteY28" fmla="*/ 4210416 h 4865986"/>
              <a:gd name="connsiteX29" fmla="*/ 902304 w 4865986"/>
              <a:gd name="connsiteY29" fmla="*/ 4289883 h 4865986"/>
              <a:gd name="connsiteX30" fmla="*/ 1087556 w 4865986"/>
              <a:gd name="connsiteY30" fmla="*/ 4428412 h 4865986"/>
              <a:gd name="connsiteX31" fmla="*/ 1134427 w 4865986"/>
              <a:gd name="connsiteY31" fmla="*/ 4456887 h 4865986"/>
              <a:gd name="connsiteX32" fmla="*/ 1118296 w 4865986"/>
              <a:gd name="connsiteY32" fmla="*/ 4484828 h 4865986"/>
              <a:gd name="connsiteX33" fmla="*/ 1069504 w 4865986"/>
              <a:gd name="connsiteY33" fmla="*/ 4455186 h 4865986"/>
              <a:gd name="connsiteX34" fmla="*/ 881766 w 4865986"/>
              <a:gd name="connsiteY34" fmla="*/ 4314798 h 4865986"/>
              <a:gd name="connsiteX35" fmla="*/ 792037 w 4865986"/>
              <a:gd name="connsiteY35" fmla="*/ 4233247 h 4865986"/>
              <a:gd name="connsiteX36" fmla="*/ 4051123 w 4865986"/>
              <a:gd name="connsiteY36" fmla="*/ 4210412 h 4865986"/>
              <a:gd name="connsiteX37" fmla="*/ 4073954 w 4865986"/>
              <a:gd name="connsiteY37" fmla="*/ 4233243 h 4865986"/>
              <a:gd name="connsiteX38" fmla="*/ 3984220 w 4865986"/>
              <a:gd name="connsiteY38" fmla="*/ 4314798 h 4865986"/>
              <a:gd name="connsiteX39" fmla="*/ 3796483 w 4865986"/>
              <a:gd name="connsiteY39" fmla="*/ 4455186 h 4865986"/>
              <a:gd name="connsiteX40" fmla="*/ 3747695 w 4865986"/>
              <a:gd name="connsiteY40" fmla="*/ 4484825 h 4865986"/>
              <a:gd name="connsiteX41" fmla="*/ 3731564 w 4865986"/>
              <a:gd name="connsiteY41" fmla="*/ 4456884 h 4865986"/>
              <a:gd name="connsiteX42" fmla="*/ 3778430 w 4865986"/>
              <a:gd name="connsiteY42" fmla="*/ 4428412 h 4865986"/>
              <a:gd name="connsiteX43" fmla="*/ 3963682 w 4865986"/>
              <a:gd name="connsiteY43" fmla="*/ 4289883 h 4865986"/>
              <a:gd name="connsiteX44" fmla="*/ 409097 w 4865986"/>
              <a:gd name="connsiteY44" fmla="*/ 3731554 h 4865986"/>
              <a:gd name="connsiteX45" fmla="*/ 437575 w 4865986"/>
              <a:gd name="connsiteY45" fmla="*/ 3778430 h 4865986"/>
              <a:gd name="connsiteX46" fmla="*/ 576104 w 4865986"/>
              <a:gd name="connsiteY46" fmla="*/ 3963683 h 4865986"/>
              <a:gd name="connsiteX47" fmla="*/ 655567 w 4865986"/>
              <a:gd name="connsiteY47" fmla="*/ 4051114 h 4865986"/>
              <a:gd name="connsiteX48" fmla="*/ 632736 w 4865986"/>
              <a:gd name="connsiteY48" fmla="*/ 4073945 h 4865986"/>
              <a:gd name="connsiteX49" fmla="*/ 551189 w 4865986"/>
              <a:gd name="connsiteY49" fmla="*/ 3984221 h 4865986"/>
              <a:gd name="connsiteX50" fmla="*/ 410801 w 4865986"/>
              <a:gd name="connsiteY50" fmla="*/ 3796483 h 4865986"/>
              <a:gd name="connsiteX51" fmla="*/ 381156 w 4865986"/>
              <a:gd name="connsiteY51" fmla="*/ 3747686 h 4865986"/>
              <a:gd name="connsiteX52" fmla="*/ 4456892 w 4865986"/>
              <a:gd name="connsiteY52" fmla="*/ 3731551 h 4865986"/>
              <a:gd name="connsiteX53" fmla="*/ 4484833 w 4865986"/>
              <a:gd name="connsiteY53" fmla="*/ 3747682 h 4865986"/>
              <a:gd name="connsiteX54" fmla="*/ 4455186 w 4865986"/>
              <a:gd name="connsiteY54" fmla="*/ 3796483 h 4865986"/>
              <a:gd name="connsiteX55" fmla="*/ 4314798 w 4865986"/>
              <a:gd name="connsiteY55" fmla="*/ 3984221 h 4865986"/>
              <a:gd name="connsiteX56" fmla="*/ 4233254 w 4865986"/>
              <a:gd name="connsiteY56" fmla="*/ 4073942 h 4865986"/>
              <a:gd name="connsiteX57" fmla="*/ 4210423 w 4865986"/>
              <a:gd name="connsiteY57" fmla="*/ 4051111 h 4865986"/>
              <a:gd name="connsiteX58" fmla="*/ 4289883 w 4865986"/>
              <a:gd name="connsiteY58" fmla="*/ 3963683 h 4865986"/>
              <a:gd name="connsiteX59" fmla="*/ 4428412 w 4865986"/>
              <a:gd name="connsiteY59" fmla="*/ 3778430 h 4865986"/>
              <a:gd name="connsiteX60" fmla="*/ 140395 w 4865986"/>
              <a:gd name="connsiteY60" fmla="*/ 3163903 h 4865986"/>
              <a:gd name="connsiteX61" fmla="*/ 215707 w 4865986"/>
              <a:gd name="connsiteY61" fmla="*/ 3369670 h 4865986"/>
              <a:gd name="connsiteX62" fmla="*/ 296137 w 4865986"/>
              <a:gd name="connsiteY62" fmla="*/ 3536634 h 4865986"/>
              <a:gd name="connsiteX63" fmla="*/ 268124 w 4865986"/>
              <a:gd name="connsiteY63" fmla="*/ 3552807 h 4865986"/>
              <a:gd name="connsiteX64" fmla="*/ 185956 w 4865986"/>
              <a:gd name="connsiteY64" fmla="*/ 3382238 h 4865986"/>
              <a:gd name="connsiteX65" fmla="*/ 109112 w 4865986"/>
              <a:gd name="connsiteY65" fmla="*/ 3172285 h 4865986"/>
              <a:gd name="connsiteX66" fmla="*/ 4725592 w 4865986"/>
              <a:gd name="connsiteY66" fmla="*/ 3163901 h 4865986"/>
              <a:gd name="connsiteX67" fmla="*/ 4756875 w 4865986"/>
              <a:gd name="connsiteY67" fmla="*/ 3172283 h 4865986"/>
              <a:gd name="connsiteX68" fmla="*/ 4680030 w 4865986"/>
              <a:gd name="connsiteY68" fmla="*/ 3382238 h 4865986"/>
              <a:gd name="connsiteX69" fmla="*/ 4597865 w 4865986"/>
              <a:gd name="connsiteY69" fmla="*/ 3552803 h 4865986"/>
              <a:gd name="connsiteX70" fmla="*/ 4569851 w 4865986"/>
              <a:gd name="connsiteY70" fmla="*/ 3536629 h 4865986"/>
              <a:gd name="connsiteX71" fmla="*/ 4650280 w 4865986"/>
              <a:gd name="connsiteY71" fmla="*/ 3369670 h 4865986"/>
              <a:gd name="connsiteX72" fmla="*/ 32288 w 4865986"/>
              <a:gd name="connsiteY72" fmla="*/ 2545628 h 4865986"/>
              <a:gd name="connsiteX73" fmla="*/ 39024 w 4865986"/>
              <a:gd name="connsiteY73" fmla="*/ 2679033 h 4865986"/>
              <a:gd name="connsiteX74" fmla="*/ 75490 w 4865986"/>
              <a:gd name="connsiteY74" fmla="*/ 2917965 h 4865986"/>
              <a:gd name="connsiteX75" fmla="*/ 82729 w 4865986"/>
              <a:gd name="connsiteY75" fmla="*/ 2946121 h 4865986"/>
              <a:gd name="connsiteX76" fmla="*/ 51571 w 4865986"/>
              <a:gd name="connsiteY76" fmla="*/ 2954470 h 4865986"/>
              <a:gd name="connsiteX77" fmla="*/ 43858 w 4865986"/>
              <a:gd name="connsiteY77" fmla="*/ 2924472 h 4865986"/>
              <a:gd name="connsiteX78" fmla="*/ 6903 w 4865986"/>
              <a:gd name="connsiteY78" fmla="*/ 2682334 h 4865986"/>
              <a:gd name="connsiteX79" fmla="*/ 0 w 4865986"/>
              <a:gd name="connsiteY79" fmla="*/ 2545628 h 4865986"/>
              <a:gd name="connsiteX80" fmla="*/ 4865986 w 4865986"/>
              <a:gd name="connsiteY80" fmla="*/ 2545628 h 4865986"/>
              <a:gd name="connsiteX81" fmla="*/ 4859083 w 4865986"/>
              <a:gd name="connsiteY81" fmla="*/ 2682334 h 4865986"/>
              <a:gd name="connsiteX82" fmla="*/ 4822129 w 4865986"/>
              <a:gd name="connsiteY82" fmla="*/ 2924472 h 4865986"/>
              <a:gd name="connsiteX83" fmla="*/ 4814416 w 4865986"/>
              <a:gd name="connsiteY83" fmla="*/ 2954468 h 4865986"/>
              <a:gd name="connsiteX84" fmla="*/ 4783258 w 4865986"/>
              <a:gd name="connsiteY84" fmla="*/ 2946119 h 4865986"/>
              <a:gd name="connsiteX85" fmla="*/ 4790497 w 4865986"/>
              <a:gd name="connsiteY85" fmla="*/ 2917965 h 4865986"/>
              <a:gd name="connsiteX86" fmla="*/ 4826962 w 4865986"/>
              <a:gd name="connsiteY86" fmla="*/ 2679033 h 4865986"/>
              <a:gd name="connsiteX87" fmla="*/ 4833698 w 4865986"/>
              <a:gd name="connsiteY87" fmla="*/ 2545628 h 4865986"/>
              <a:gd name="connsiteX88" fmla="*/ 4814412 w 4865986"/>
              <a:gd name="connsiteY88" fmla="*/ 1911504 h 4865986"/>
              <a:gd name="connsiteX89" fmla="*/ 4822129 w 4865986"/>
              <a:gd name="connsiteY89" fmla="*/ 1941514 h 4865986"/>
              <a:gd name="connsiteX90" fmla="*/ 4859083 w 4865986"/>
              <a:gd name="connsiteY90" fmla="*/ 2183652 h 4865986"/>
              <a:gd name="connsiteX91" fmla="*/ 4865986 w 4865986"/>
              <a:gd name="connsiteY91" fmla="*/ 2320343 h 4865986"/>
              <a:gd name="connsiteX92" fmla="*/ 4833698 w 4865986"/>
              <a:gd name="connsiteY92" fmla="*/ 2320343 h 4865986"/>
              <a:gd name="connsiteX93" fmla="*/ 4826962 w 4865986"/>
              <a:gd name="connsiteY93" fmla="*/ 2186953 h 4865986"/>
              <a:gd name="connsiteX94" fmla="*/ 4790497 w 4865986"/>
              <a:gd name="connsiteY94" fmla="*/ 1948021 h 4865986"/>
              <a:gd name="connsiteX95" fmla="*/ 4783254 w 4865986"/>
              <a:gd name="connsiteY95" fmla="*/ 1919852 h 4865986"/>
              <a:gd name="connsiteX96" fmla="*/ 51575 w 4865986"/>
              <a:gd name="connsiteY96" fmla="*/ 1911501 h 4865986"/>
              <a:gd name="connsiteX97" fmla="*/ 82733 w 4865986"/>
              <a:gd name="connsiteY97" fmla="*/ 1919850 h 4865986"/>
              <a:gd name="connsiteX98" fmla="*/ 75490 w 4865986"/>
              <a:gd name="connsiteY98" fmla="*/ 1948021 h 4865986"/>
              <a:gd name="connsiteX99" fmla="*/ 39024 w 4865986"/>
              <a:gd name="connsiteY99" fmla="*/ 2186953 h 4865986"/>
              <a:gd name="connsiteX100" fmla="*/ 32289 w 4865986"/>
              <a:gd name="connsiteY100" fmla="*/ 2320342 h 4865986"/>
              <a:gd name="connsiteX101" fmla="*/ 1 w 4865986"/>
              <a:gd name="connsiteY101" fmla="*/ 2320342 h 4865986"/>
              <a:gd name="connsiteX102" fmla="*/ 6903 w 4865986"/>
              <a:gd name="connsiteY102" fmla="*/ 2183652 h 4865986"/>
              <a:gd name="connsiteX103" fmla="*/ 43858 w 4865986"/>
              <a:gd name="connsiteY103" fmla="*/ 1941514 h 4865986"/>
              <a:gd name="connsiteX104" fmla="*/ 4597859 w 4865986"/>
              <a:gd name="connsiteY104" fmla="*/ 1313171 h 4865986"/>
              <a:gd name="connsiteX105" fmla="*/ 4680030 w 4865986"/>
              <a:gd name="connsiteY105" fmla="*/ 1483749 h 4865986"/>
              <a:gd name="connsiteX106" fmla="*/ 4756869 w 4865986"/>
              <a:gd name="connsiteY106" fmla="*/ 1693689 h 4865986"/>
              <a:gd name="connsiteX107" fmla="*/ 4725587 w 4865986"/>
              <a:gd name="connsiteY107" fmla="*/ 1702071 h 4865986"/>
              <a:gd name="connsiteX108" fmla="*/ 4650280 w 4865986"/>
              <a:gd name="connsiteY108" fmla="*/ 1496316 h 4865986"/>
              <a:gd name="connsiteX109" fmla="*/ 4569845 w 4865986"/>
              <a:gd name="connsiteY109" fmla="*/ 1329345 h 4865986"/>
              <a:gd name="connsiteX110" fmla="*/ 268129 w 4865986"/>
              <a:gd name="connsiteY110" fmla="*/ 1313167 h 4865986"/>
              <a:gd name="connsiteX111" fmla="*/ 296143 w 4865986"/>
              <a:gd name="connsiteY111" fmla="*/ 1329341 h 4865986"/>
              <a:gd name="connsiteX112" fmla="*/ 215707 w 4865986"/>
              <a:gd name="connsiteY112" fmla="*/ 1496316 h 4865986"/>
              <a:gd name="connsiteX113" fmla="*/ 140400 w 4865986"/>
              <a:gd name="connsiteY113" fmla="*/ 1702069 h 4865986"/>
              <a:gd name="connsiteX114" fmla="*/ 109118 w 4865986"/>
              <a:gd name="connsiteY114" fmla="*/ 1693687 h 4865986"/>
              <a:gd name="connsiteX115" fmla="*/ 185956 w 4865986"/>
              <a:gd name="connsiteY115" fmla="*/ 1483749 h 4865986"/>
              <a:gd name="connsiteX116" fmla="*/ 4233247 w 4865986"/>
              <a:gd name="connsiteY116" fmla="*/ 792037 h 4865986"/>
              <a:gd name="connsiteX117" fmla="*/ 4314798 w 4865986"/>
              <a:gd name="connsiteY117" fmla="*/ 881766 h 4865986"/>
              <a:gd name="connsiteX118" fmla="*/ 4455186 w 4865986"/>
              <a:gd name="connsiteY118" fmla="*/ 1069504 h 4865986"/>
              <a:gd name="connsiteX119" fmla="*/ 4484826 w 4865986"/>
              <a:gd name="connsiteY119" fmla="*/ 1118293 h 4865986"/>
              <a:gd name="connsiteX120" fmla="*/ 4456885 w 4865986"/>
              <a:gd name="connsiteY120" fmla="*/ 1134425 h 4865986"/>
              <a:gd name="connsiteX121" fmla="*/ 4428412 w 4865986"/>
              <a:gd name="connsiteY121" fmla="*/ 1087556 h 4865986"/>
              <a:gd name="connsiteX122" fmla="*/ 4289883 w 4865986"/>
              <a:gd name="connsiteY122" fmla="*/ 902304 h 4865986"/>
              <a:gd name="connsiteX123" fmla="*/ 4210416 w 4865986"/>
              <a:gd name="connsiteY123" fmla="*/ 814868 h 4865986"/>
              <a:gd name="connsiteX124" fmla="*/ 632743 w 4865986"/>
              <a:gd name="connsiteY124" fmla="*/ 792033 h 4865986"/>
              <a:gd name="connsiteX125" fmla="*/ 655574 w 4865986"/>
              <a:gd name="connsiteY125" fmla="*/ 814864 h 4865986"/>
              <a:gd name="connsiteX126" fmla="*/ 576104 w 4865986"/>
              <a:gd name="connsiteY126" fmla="*/ 902304 h 4865986"/>
              <a:gd name="connsiteX127" fmla="*/ 437575 w 4865986"/>
              <a:gd name="connsiteY127" fmla="*/ 1087556 h 4865986"/>
              <a:gd name="connsiteX128" fmla="*/ 409103 w 4865986"/>
              <a:gd name="connsiteY128" fmla="*/ 1134421 h 4865986"/>
              <a:gd name="connsiteX129" fmla="*/ 381163 w 4865986"/>
              <a:gd name="connsiteY129" fmla="*/ 1118290 h 4865986"/>
              <a:gd name="connsiteX130" fmla="*/ 410801 w 4865986"/>
              <a:gd name="connsiteY130" fmla="*/ 1069504 h 4865986"/>
              <a:gd name="connsiteX131" fmla="*/ 551189 w 4865986"/>
              <a:gd name="connsiteY131" fmla="*/ 881766 h 4865986"/>
              <a:gd name="connsiteX132" fmla="*/ 3747689 w 4865986"/>
              <a:gd name="connsiteY132" fmla="*/ 381158 h 4865986"/>
              <a:gd name="connsiteX133" fmla="*/ 3796483 w 4865986"/>
              <a:gd name="connsiteY133" fmla="*/ 410801 h 4865986"/>
              <a:gd name="connsiteX134" fmla="*/ 3984220 w 4865986"/>
              <a:gd name="connsiteY134" fmla="*/ 551188 h 4865986"/>
              <a:gd name="connsiteX135" fmla="*/ 4073946 w 4865986"/>
              <a:gd name="connsiteY135" fmla="*/ 632736 h 4865986"/>
              <a:gd name="connsiteX136" fmla="*/ 4051115 w 4865986"/>
              <a:gd name="connsiteY136" fmla="*/ 655567 h 4865986"/>
              <a:gd name="connsiteX137" fmla="*/ 3963682 w 4865986"/>
              <a:gd name="connsiteY137" fmla="*/ 576103 h 4865986"/>
              <a:gd name="connsiteX138" fmla="*/ 3778430 w 4865986"/>
              <a:gd name="connsiteY138" fmla="*/ 437574 h 4865986"/>
              <a:gd name="connsiteX139" fmla="*/ 3731557 w 4865986"/>
              <a:gd name="connsiteY139" fmla="*/ 409098 h 4865986"/>
              <a:gd name="connsiteX140" fmla="*/ 1118303 w 4865986"/>
              <a:gd name="connsiteY140" fmla="*/ 381155 h 4865986"/>
              <a:gd name="connsiteX141" fmla="*/ 1134434 w 4865986"/>
              <a:gd name="connsiteY141" fmla="*/ 409095 h 4865986"/>
              <a:gd name="connsiteX142" fmla="*/ 1087556 w 4865986"/>
              <a:gd name="connsiteY142" fmla="*/ 437574 h 4865986"/>
              <a:gd name="connsiteX143" fmla="*/ 902304 w 4865986"/>
              <a:gd name="connsiteY143" fmla="*/ 576103 h 4865986"/>
              <a:gd name="connsiteX144" fmla="*/ 814876 w 4865986"/>
              <a:gd name="connsiteY144" fmla="*/ 655563 h 4865986"/>
              <a:gd name="connsiteX145" fmla="*/ 792045 w 4865986"/>
              <a:gd name="connsiteY145" fmla="*/ 632732 h 4865986"/>
              <a:gd name="connsiteX146" fmla="*/ 881766 w 4865986"/>
              <a:gd name="connsiteY146" fmla="*/ 551188 h 4865986"/>
              <a:gd name="connsiteX147" fmla="*/ 1069504 w 4865986"/>
              <a:gd name="connsiteY147" fmla="*/ 410801 h 4865986"/>
              <a:gd name="connsiteX148" fmla="*/ 3172291 w 4865986"/>
              <a:gd name="connsiteY148" fmla="*/ 109114 h 4865986"/>
              <a:gd name="connsiteX149" fmla="*/ 3382238 w 4865986"/>
              <a:gd name="connsiteY149" fmla="*/ 185956 h 4865986"/>
              <a:gd name="connsiteX150" fmla="*/ 3552811 w 4865986"/>
              <a:gd name="connsiteY150" fmla="*/ 268125 h 4865986"/>
              <a:gd name="connsiteX151" fmla="*/ 3536637 w 4865986"/>
              <a:gd name="connsiteY151" fmla="*/ 296139 h 4865986"/>
              <a:gd name="connsiteX152" fmla="*/ 3369670 w 4865986"/>
              <a:gd name="connsiteY152" fmla="*/ 215706 h 4865986"/>
              <a:gd name="connsiteX153" fmla="*/ 3163909 w 4865986"/>
              <a:gd name="connsiteY153" fmla="*/ 140397 h 4865986"/>
              <a:gd name="connsiteX154" fmla="*/ 1693699 w 4865986"/>
              <a:gd name="connsiteY154" fmla="*/ 109113 h 4865986"/>
              <a:gd name="connsiteX155" fmla="*/ 1702081 w 4865986"/>
              <a:gd name="connsiteY155" fmla="*/ 140396 h 4865986"/>
              <a:gd name="connsiteX156" fmla="*/ 1496317 w 4865986"/>
              <a:gd name="connsiteY156" fmla="*/ 215706 h 4865986"/>
              <a:gd name="connsiteX157" fmla="*/ 1329355 w 4865986"/>
              <a:gd name="connsiteY157" fmla="*/ 296136 h 4865986"/>
              <a:gd name="connsiteX158" fmla="*/ 1313181 w 4865986"/>
              <a:gd name="connsiteY158" fmla="*/ 268123 h 4865986"/>
              <a:gd name="connsiteX159" fmla="*/ 1483749 w 4865986"/>
              <a:gd name="connsiteY159" fmla="*/ 185956 h 4865986"/>
              <a:gd name="connsiteX160" fmla="*/ 2545637 w 4865986"/>
              <a:gd name="connsiteY160" fmla="*/ 0 h 4865986"/>
              <a:gd name="connsiteX161" fmla="*/ 2682334 w 4865986"/>
              <a:gd name="connsiteY161" fmla="*/ 6903 h 4865986"/>
              <a:gd name="connsiteX162" fmla="*/ 2924472 w 4865986"/>
              <a:gd name="connsiteY162" fmla="*/ 43857 h 4865986"/>
              <a:gd name="connsiteX163" fmla="*/ 2954476 w 4865986"/>
              <a:gd name="connsiteY163" fmla="*/ 51572 h 4865986"/>
              <a:gd name="connsiteX164" fmla="*/ 2946127 w 4865986"/>
              <a:gd name="connsiteY164" fmla="*/ 82731 h 4865986"/>
              <a:gd name="connsiteX165" fmla="*/ 2917965 w 4865986"/>
              <a:gd name="connsiteY165" fmla="*/ 75490 h 4865986"/>
              <a:gd name="connsiteX166" fmla="*/ 2679033 w 4865986"/>
              <a:gd name="connsiteY166" fmla="*/ 39024 h 4865986"/>
              <a:gd name="connsiteX167" fmla="*/ 2545637 w 4865986"/>
              <a:gd name="connsiteY167" fmla="*/ 32288 h 4865986"/>
              <a:gd name="connsiteX168" fmla="*/ 2320350 w 4865986"/>
              <a:gd name="connsiteY168" fmla="*/ 0 h 4865986"/>
              <a:gd name="connsiteX169" fmla="*/ 2320350 w 4865986"/>
              <a:gd name="connsiteY169" fmla="*/ 32288 h 4865986"/>
              <a:gd name="connsiteX170" fmla="*/ 2186953 w 4865986"/>
              <a:gd name="connsiteY170" fmla="*/ 39024 h 4865986"/>
              <a:gd name="connsiteX171" fmla="*/ 1948021 w 4865986"/>
              <a:gd name="connsiteY171" fmla="*/ 75490 h 4865986"/>
              <a:gd name="connsiteX172" fmla="*/ 1919863 w 4865986"/>
              <a:gd name="connsiteY172" fmla="*/ 82730 h 4865986"/>
              <a:gd name="connsiteX173" fmla="*/ 1911514 w 4865986"/>
              <a:gd name="connsiteY173" fmla="*/ 51571 h 4865986"/>
              <a:gd name="connsiteX174" fmla="*/ 1941514 w 4865986"/>
              <a:gd name="connsiteY174" fmla="*/ 43857 h 4865986"/>
              <a:gd name="connsiteX175" fmla="*/ 2183652 w 4865986"/>
              <a:gd name="connsiteY175" fmla="*/ 6903 h 48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65986" h="4865986">
                <a:moveTo>
                  <a:pt x="1919859" y="4783256"/>
                </a:moveTo>
                <a:lnTo>
                  <a:pt x="1948021" y="4790497"/>
                </a:lnTo>
                <a:cubicBezTo>
                  <a:pt x="2026346" y="4806525"/>
                  <a:pt x="2106058" y="4818747"/>
                  <a:pt x="2186953" y="4826962"/>
                </a:cubicBezTo>
                <a:lnTo>
                  <a:pt x="2320351" y="4833698"/>
                </a:lnTo>
                <a:lnTo>
                  <a:pt x="2320351" y="4865986"/>
                </a:lnTo>
                <a:lnTo>
                  <a:pt x="2183652" y="4859084"/>
                </a:lnTo>
                <a:cubicBezTo>
                  <a:pt x="2101671" y="4850758"/>
                  <a:pt x="2020890" y="4838372"/>
                  <a:pt x="1941514" y="4822129"/>
                </a:cubicBezTo>
                <a:lnTo>
                  <a:pt x="1911510" y="4814414"/>
                </a:lnTo>
                <a:close/>
                <a:moveTo>
                  <a:pt x="2946131" y="4783255"/>
                </a:moveTo>
                <a:lnTo>
                  <a:pt x="2954480" y="4814413"/>
                </a:lnTo>
                <a:lnTo>
                  <a:pt x="2924472" y="4822129"/>
                </a:lnTo>
                <a:cubicBezTo>
                  <a:pt x="2845096" y="4838372"/>
                  <a:pt x="2764315" y="4850758"/>
                  <a:pt x="2682334" y="4859084"/>
                </a:cubicBezTo>
                <a:lnTo>
                  <a:pt x="2545637" y="4865986"/>
                </a:lnTo>
                <a:lnTo>
                  <a:pt x="2545637" y="4833698"/>
                </a:lnTo>
                <a:lnTo>
                  <a:pt x="2679033" y="4826962"/>
                </a:lnTo>
                <a:cubicBezTo>
                  <a:pt x="2759929" y="4818747"/>
                  <a:pt x="2839640" y="4806525"/>
                  <a:pt x="2917965" y="4790497"/>
                </a:cubicBezTo>
                <a:close/>
                <a:moveTo>
                  <a:pt x="1329348" y="4569847"/>
                </a:moveTo>
                <a:lnTo>
                  <a:pt x="1496317" y="4650280"/>
                </a:lnTo>
                <a:lnTo>
                  <a:pt x="1702077" y="4725589"/>
                </a:lnTo>
                <a:lnTo>
                  <a:pt x="1693695" y="4756872"/>
                </a:lnTo>
                <a:lnTo>
                  <a:pt x="1483749" y="4680031"/>
                </a:lnTo>
                <a:lnTo>
                  <a:pt x="1313174" y="4597861"/>
                </a:lnTo>
                <a:close/>
                <a:moveTo>
                  <a:pt x="3536644" y="4569844"/>
                </a:moveTo>
                <a:lnTo>
                  <a:pt x="3552818" y="4597858"/>
                </a:lnTo>
                <a:lnTo>
                  <a:pt x="3382238" y="4680031"/>
                </a:lnTo>
                <a:lnTo>
                  <a:pt x="3172295" y="4756870"/>
                </a:lnTo>
                <a:lnTo>
                  <a:pt x="3163913" y="4725588"/>
                </a:lnTo>
                <a:lnTo>
                  <a:pt x="3369670" y="4650280"/>
                </a:lnTo>
                <a:close/>
                <a:moveTo>
                  <a:pt x="814868" y="4210416"/>
                </a:moveTo>
                <a:lnTo>
                  <a:pt x="902304" y="4289883"/>
                </a:lnTo>
                <a:cubicBezTo>
                  <a:pt x="961728" y="4338924"/>
                  <a:pt x="1023546" y="4385167"/>
                  <a:pt x="1087556" y="4428412"/>
                </a:cubicBezTo>
                <a:lnTo>
                  <a:pt x="1134427" y="4456887"/>
                </a:lnTo>
                <a:lnTo>
                  <a:pt x="1118296" y="4484828"/>
                </a:lnTo>
                <a:lnTo>
                  <a:pt x="1069504" y="4455186"/>
                </a:lnTo>
                <a:cubicBezTo>
                  <a:pt x="1004634" y="4411361"/>
                  <a:pt x="941987" y="4364497"/>
                  <a:pt x="881766" y="4314798"/>
                </a:cubicBezTo>
                <a:lnTo>
                  <a:pt x="792037" y="4233247"/>
                </a:lnTo>
                <a:close/>
                <a:moveTo>
                  <a:pt x="4051123" y="4210412"/>
                </a:moveTo>
                <a:lnTo>
                  <a:pt x="4073954" y="4233243"/>
                </a:lnTo>
                <a:lnTo>
                  <a:pt x="3984220" y="4314798"/>
                </a:lnTo>
                <a:cubicBezTo>
                  <a:pt x="3923999" y="4364497"/>
                  <a:pt x="3861352" y="4411361"/>
                  <a:pt x="3796483" y="4455186"/>
                </a:cubicBezTo>
                <a:lnTo>
                  <a:pt x="3747695" y="4484825"/>
                </a:lnTo>
                <a:lnTo>
                  <a:pt x="3731564" y="4456884"/>
                </a:lnTo>
                <a:lnTo>
                  <a:pt x="3778430" y="4428412"/>
                </a:lnTo>
                <a:cubicBezTo>
                  <a:pt x="3842441" y="4385167"/>
                  <a:pt x="3904259" y="4338924"/>
                  <a:pt x="3963682" y="4289883"/>
                </a:cubicBezTo>
                <a:close/>
                <a:moveTo>
                  <a:pt x="409097" y="3731554"/>
                </a:moveTo>
                <a:lnTo>
                  <a:pt x="437575" y="3778430"/>
                </a:lnTo>
                <a:cubicBezTo>
                  <a:pt x="480819" y="3842441"/>
                  <a:pt x="527063" y="3904259"/>
                  <a:pt x="576104" y="3963683"/>
                </a:cubicBezTo>
                <a:lnTo>
                  <a:pt x="655567" y="4051114"/>
                </a:lnTo>
                <a:lnTo>
                  <a:pt x="632736" y="4073945"/>
                </a:lnTo>
                <a:lnTo>
                  <a:pt x="551189" y="3984221"/>
                </a:lnTo>
                <a:cubicBezTo>
                  <a:pt x="501490" y="3924000"/>
                  <a:pt x="454626" y="3861352"/>
                  <a:pt x="410801" y="3796483"/>
                </a:cubicBezTo>
                <a:lnTo>
                  <a:pt x="381156" y="3747686"/>
                </a:lnTo>
                <a:close/>
                <a:moveTo>
                  <a:pt x="4456892" y="3731551"/>
                </a:moveTo>
                <a:lnTo>
                  <a:pt x="4484833" y="3747682"/>
                </a:lnTo>
                <a:lnTo>
                  <a:pt x="4455186" y="3796483"/>
                </a:lnTo>
                <a:cubicBezTo>
                  <a:pt x="4411361" y="3861352"/>
                  <a:pt x="4364497" y="3924000"/>
                  <a:pt x="4314798" y="3984221"/>
                </a:cubicBezTo>
                <a:lnTo>
                  <a:pt x="4233254" y="4073942"/>
                </a:lnTo>
                <a:lnTo>
                  <a:pt x="4210423" y="4051111"/>
                </a:lnTo>
                <a:lnTo>
                  <a:pt x="4289883" y="3963683"/>
                </a:lnTo>
                <a:cubicBezTo>
                  <a:pt x="4338924" y="3904259"/>
                  <a:pt x="4385167" y="3842441"/>
                  <a:pt x="4428412" y="3778430"/>
                </a:cubicBezTo>
                <a:close/>
                <a:moveTo>
                  <a:pt x="140395" y="3163903"/>
                </a:moveTo>
                <a:lnTo>
                  <a:pt x="215707" y="3369670"/>
                </a:lnTo>
                <a:lnTo>
                  <a:pt x="296137" y="3536634"/>
                </a:lnTo>
                <a:lnTo>
                  <a:pt x="268124" y="3552807"/>
                </a:lnTo>
                <a:lnTo>
                  <a:pt x="185956" y="3382238"/>
                </a:lnTo>
                <a:lnTo>
                  <a:pt x="109112" y="3172285"/>
                </a:lnTo>
                <a:close/>
                <a:moveTo>
                  <a:pt x="4725592" y="3163901"/>
                </a:moveTo>
                <a:lnTo>
                  <a:pt x="4756875" y="3172283"/>
                </a:lnTo>
                <a:lnTo>
                  <a:pt x="4680030" y="3382238"/>
                </a:lnTo>
                <a:lnTo>
                  <a:pt x="4597865" y="3552803"/>
                </a:lnTo>
                <a:lnTo>
                  <a:pt x="4569851" y="3536629"/>
                </a:lnTo>
                <a:lnTo>
                  <a:pt x="4650280" y="3369670"/>
                </a:lnTo>
                <a:close/>
                <a:moveTo>
                  <a:pt x="32288" y="2545628"/>
                </a:moveTo>
                <a:lnTo>
                  <a:pt x="39024" y="2679033"/>
                </a:lnTo>
                <a:cubicBezTo>
                  <a:pt x="47240" y="2759929"/>
                  <a:pt x="59462" y="2839640"/>
                  <a:pt x="75490" y="2917965"/>
                </a:cubicBezTo>
                <a:lnTo>
                  <a:pt x="82729" y="2946121"/>
                </a:lnTo>
                <a:lnTo>
                  <a:pt x="51571" y="2954470"/>
                </a:lnTo>
                <a:lnTo>
                  <a:pt x="43858" y="2924472"/>
                </a:lnTo>
                <a:cubicBezTo>
                  <a:pt x="27615" y="2845096"/>
                  <a:pt x="15229" y="2764315"/>
                  <a:pt x="6903" y="2682334"/>
                </a:cubicBezTo>
                <a:lnTo>
                  <a:pt x="0" y="2545628"/>
                </a:lnTo>
                <a:close/>
                <a:moveTo>
                  <a:pt x="4865986" y="2545628"/>
                </a:moveTo>
                <a:lnTo>
                  <a:pt x="4859083" y="2682334"/>
                </a:lnTo>
                <a:cubicBezTo>
                  <a:pt x="4850758" y="2764315"/>
                  <a:pt x="4838371" y="2845096"/>
                  <a:pt x="4822129" y="2924472"/>
                </a:cubicBezTo>
                <a:lnTo>
                  <a:pt x="4814416" y="2954468"/>
                </a:lnTo>
                <a:lnTo>
                  <a:pt x="4783258" y="2946119"/>
                </a:lnTo>
                <a:lnTo>
                  <a:pt x="4790497" y="2917965"/>
                </a:lnTo>
                <a:cubicBezTo>
                  <a:pt x="4806524" y="2839640"/>
                  <a:pt x="4818747" y="2759929"/>
                  <a:pt x="4826962" y="2679033"/>
                </a:cubicBezTo>
                <a:lnTo>
                  <a:pt x="4833698" y="2545628"/>
                </a:lnTo>
                <a:close/>
                <a:moveTo>
                  <a:pt x="4814412" y="1911504"/>
                </a:moveTo>
                <a:lnTo>
                  <a:pt x="4822129" y="1941514"/>
                </a:lnTo>
                <a:cubicBezTo>
                  <a:pt x="4838371" y="2020890"/>
                  <a:pt x="4850758" y="2101671"/>
                  <a:pt x="4859083" y="2183652"/>
                </a:cubicBezTo>
                <a:lnTo>
                  <a:pt x="4865986" y="2320343"/>
                </a:lnTo>
                <a:lnTo>
                  <a:pt x="4833698" y="2320343"/>
                </a:lnTo>
                <a:lnTo>
                  <a:pt x="4826962" y="2186953"/>
                </a:lnTo>
                <a:cubicBezTo>
                  <a:pt x="4818747" y="2106058"/>
                  <a:pt x="4806524" y="2026346"/>
                  <a:pt x="4790497" y="1948021"/>
                </a:cubicBezTo>
                <a:lnTo>
                  <a:pt x="4783254" y="1919852"/>
                </a:lnTo>
                <a:close/>
                <a:moveTo>
                  <a:pt x="51575" y="1911501"/>
                </a:moveTo>
                <a:lnTo>
                  <a:pt x="82733" y="1919850"/>
                </a:lnTo>
                <a:lnTo>
                  <a:pt x="75490" y="1948021"/>
                </a:lnTo>
                <a:cubicBezTo>
                  <a:pt x="59462" y="2026346"/>
                  <a:pt x="47240" y="2106058"/>
                  <a:pt x="39024" y="2186953"/>
                </a:cubicBezTo>
                <a:lnTo>
                  <a:pt x="32289" y="2320342"/>
                </a:lnTo>
                <a:lnTo>
                  <a:pt x="1" y="2320342"/>
                </a:lnTo>
                <a:lnTo>
                  <a:pt x="6903" y="2183652"/>
                </a:lnTo>
                <a:cubicBezTo>
                  <a:pt x="15229" y="2101671"/>
                  <a:pt x="27615" y="2020890"/>
                  <a:pt x="43858" y="1941514"/>
                </a:cubicBezTo>
                <a:close/>
                <a:moveTo>
                  <a:pt x="4597859" y="1313171"/>
                </a:moveTo>
                <a:lnTo>
                  <a:pt x="4680030" y="1483749"/>
                </a:lnTo>
                <a:lnTo>
                  <a:pt x="4756869" y="1693689"/>
                </a:lnTo>
                <a:lnTo>
                  <a:pt x="4725587" y="1702071"/>
                </a:lnTo>
                <a:lnTo>
                  <a:pt x="4650280" y="1496316"/>
                </a:lnTo>
                <a:lnTo>
                  <a:pt x="4569845" y="1329345"/>
                </a:lnTo>
                <a:close/>
                <a:moveTo>
                  <a:pt x="268129" y="1313167"/>
                </a:moveTo>
                <a:lnTo>
                  <a:pt x="296143" y="1329341"/>
                </a:lnTo>
                <a:lnTo>
                  <a:pt x="215707" y="1496316"/>
                </a:lnTo>
                <a:lnTo>
                  <a:pt x="140400" y="1702069"/>
                </a:lnTo>
                <a:lnTo>
                  <a:pt x="109118" y="1693687"/>
                </a:lnTo>
                <a:lnTo>
                  <a:pt x="185956" y="1483749"/>
                </a:lnTo>
                <a:close/>
                <a:moveTo>
                  <a:pt x="4233247" y="792037"/>
                </a:moveTo>
                <a:lnTo>
                  <a:pt x="4314798" y="881766"/>
                </a:lnTo>
                <a:cubicBezTo>
                  <a:pt x="4364497" y="941987"/>
                  <a:pt x="4411361" y="1004634"/>
                  <a:pt x="4455186" y="1069504"/>
                </a:cubicBezTo>
                <a:lnTo>
                  <a:pt x="4484826" y="1118293"/>
                </a:lnTo>
                <a:lnTo>
                  <a:pt x="4456885" y="1134425"/>
                </a:lnTo>
                <a:lnTo>
                  <a:pt x="4428412" y="1087556"/>
                </a:lnTo>
                <a:cubicBezTo>
                  <a:pt x="4385167" y="1023546"/>
                  <a:pt x="4338924" y="961728"/>
                  <a:pt x="4289883" y="902304"/>
                </a:cubicBezTo>
                <a:lnTo>
                  <a:pt x="4210416" y="814868"/>
                </a:lnTo>
                <a:close/>
                <a:moveTo>
                  <a:pt x="632743" y="792033"/>
                </a:moveTo>
                <a:lnTo>
                  <a:pt x="655574" y="814864"/>
                </a:lnTo>
                <a:lnTo>
                  <a:pt x="576104" y="902304"/>
                </a:lnTo>
                <a:cubicBezTo>
                  <a:pt x="527063" y="961728"/>
                  <a:pt x="480819" y="1023546"/>
                  <a:pt x="437575" y="1087556"/>
                </a:cubicBezTo>
                <a:lnTo>
                  <a:pt x="409103" y="1134421"/>
                </a:lnTo>
                <a:lnTo>
                  <a:pt x="381163" y="1118290"/>
                </a:lnTo>
                <a:lnTo>
                  <a:pt x="410801" y="1069504"/>
                </a:lnTo>
                <a:cubicBezTo>
                  <a:pt x="454626" y="1004634"/>
                  <a:pt x="501490" y="941987"/>
                  <a:pt x="551189" y="881766"/>
                </a:cubicBezTo>
                <a:close/>
                <a:moveTo>
                  <a:pt x="3747689" y="381158"/>
                </a:moveTo>
                <a:lnTo>
                  <a:pt x="3796483" y="410801"/>
                </a:lnTo>
                <a:cubicBezTo>
                  <a:pt x="3861352" y="454626"/>
                  <a:pt x="3923999" y="501490"/>
                  <a:pt x="3984220" y="551188"/>
                </a:cubicBezTo>
                <a:lnTo>
                  <a:pt x="4073946" y="632736"/>
                </a:lnTo>
                <a:lnTo>
                  <a:pt x="4051115" y="655567"/>
                </a:lnTo>
                <a:lnTo>
                  <a:pt x="3963682" y="576103"/>
                </a:lnTo>
                <a:cubicBezTo>
                  <a:pt x="3904259" y="527062"/>
                  <a:pt x="3842441" y="480819"/>
                  <a:pt x="3778430" y="437574"/>
                </a:cubicBezTo>
                <a:lnTo>
                  <a:pt x="3731557" y="409098"/>
                </a:lnTo>
                <a:close/>
                <a:moveTo>
                  <a:pt x="1118303" y="381155"/>
                </a:moveTo>
                <a:lnTo>
                  <a:pt x="1134434" y="409095"/>
                </a:lnTo>
                <a:lnTo>
                  <a:pt x="1087556" y="437574"/>
                </a:lnTo>
                <a:cubicBezTo>
                  <a:pt x="1023546" y="480819"/>
                  <a:pt x="961728" y="527062"/>
                  <a:pt x="902304" y="576103"/>
                </a:cubicBezTo>
                <a:lnTo>
                  <a:pt x="814876" y="655563"/>
                </a:lnTo>
                <a:lnTo>
                  <a:pt x="792045" y="632732"/>
                </a:lnTo>
                <a:lnTo>
                  <a:pt x="881766" y="551188"/>
                </a:lnTo>
                <a:cubicBezTo>
                  <a:pt x="941987" y="501490"/>
                  <a:pt x="1004634" y="454626"/>
                  <a:pt x="1069504" y="410801"/>
                </a:cubicBezTo>
                <a:close/>
                <a:moveTo>
                  <a:pt x="3172291" y="109114"/>
                </a:moveTo>
                <a:lnTo>
                  <a:pt x="3382238" y="185956"/>
                </a:lnTo>
                <a:lnTo>
                  <a:pt x="3552811" y="268125"/>
                </a:lnTo>
                <a:lnTo>
                  <a:pt x="3536637" y="296139"/>
                </a:lnTo>
                <a:lnTo>
                  <a:pt x="3369670" y="215706"/>
                </a:lnTo>
                <a:lnTo>
                  <a:pt x="3163909" y="140397"/>
                </a:lnTo>
                <a:close/>
                <a:moveTo>
                  <a:pt x="1693699" y="109113"/>
                </a:moveTo>
                <a:lnTo>
                  <a:pt x="1702081" y="140396"/>
                </a:lnTo>
                <a:lnTo>
                  <a:pt x="1496317" y="215706"/>
                </a:lnTo>
                <a:lnTo>
                  <a:pt x="1329355" y="296136"/>
                </a:lnTo>
                <a:lnTo>
                  <a:pt x="1313181" y="268123"/>
                </a:lnTo>
                <a:lnTo>
                  <a:pt x="1483749" y="185956"/>
                </a:lnTo>
                <a:close/>
                <a:moveTo>
                  <a:pt x="2545637" y="0"/>
                </a:moveTo>
                <a:lnTo>
                  <a:pt x="2682334" y="6903"/>
                </a:lnTo>
                <a:cubicBezTo>
                  <a:pt x="2764315" y="15228"/>
                  <a:pt x="2845096" y="27615"/>
                  <a:pt x="2924472" y="43857"/>
                </a:cubicBezTo>
                <a:lnTo>
                  <a:pt x="2954476" y="51572"/>
                </a:lnTo>
                <a:lnTo>
                  <a:pt x="2946127" y="82731"/>
                </a:lnTo>
                <a:lnTo>
                  <a:pt x="2917965" y="75490"/>
                </a:lnTo>
                <a:cubicBezTo>
                  <a:pt x="2839640" y="59462"/>
                  <a:pt x="2759929" y="47239"/>
                  <a:pt x="2679033" y="39024"/>
                </a:cubicBezTo>
                <a:lnTo>
                  <a:pt x="2545637" y="32288"/>
                </a:lnTo>
                <a:close/>
                <a:moveTo>
                  <a:pt x="2320350" y="0"/>
                </a:moveTo>
                <a:lnTo>
                  <a:pt x="2320350" y="32288"/>
                </a:lnTo>
                <a:lnTo>
                  <a:pt x="2186953" y="39024"/>
                </a:lnTo>
                <a:cubicBezTo>
                  <a:pt x="2106058" y="47239"/>
                  <a:pt x="2026346" y="59462"/>
                  <a:pt x="1948021" y="75490"/>
                </a:cubicBezTo>
                <a:lnTo>
                  <a:pt x="1919863" y="82730"/>
                </a:lnTo>
                <a:lnTo>
                  <a:pt x="1911514" y="51571"/>
                </a:lnTo>
                <a:lnTo>
                  <a:pt x="1941514" y="43857"/>
                </a:lnTo>
                <a:cubicBezTo>
                  <a:pt x="2020890" y="27615"/>
                  <a:pt x="2101671" y="15228"/>
                  <a:pt x="2183652" y="69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Circle: Hollow 191">
            <a:extLst>
              <a:ext uri="{FF2B5EF4-FFF2-40B4-BE49-F238E27FC236}">
                <a16:creationId xmlns:a16="http://schemas.microsoft.com/office/drawing/2014/main" id="{52CA9F6B-D647-4E2B-87A5-1693A77F5211}"/>
              </a:ext>
            </a:extLst>
          </p:cNvPr>
          <p:cNvSpPr/>
          <p:nvPr/>
        </p:nvSpPr>
        <p:spPr>
          <a:xfrm>
            <a:off x="-3570425" y="-4006491"/>
            <a:ext cx="14851102" cy="14851102"/>
          </a:xfrm>
          <a:prstGeom prst="donut">
            <a:avLst>
              <a:gd name="adj" fmla="val 6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7802E-8873-4984-BE70-8098C5C1249E}"/>
              </a:ext>
            </a:extLst>
          </p:cNvPr>
          <p:cNvGrpSpPr/>
          <p:nvPr/>
        </p:nvGrpSpPr>
        <p:grpSpPr>
          <a:xfrm>
            <a:off x="-4244975" y="-4698518"/>
            <a:ext cx="16191170" cy="16224634"/>
            <a:chOff x="-3460516" y="-3912438"/>
            <a:chExt cx="14622251" cy="14652473"/>
          </a:xfrm>
          <a:solidFill>
            <a:schemeClr val="accent2">
              <a:lumMod val="75000"/>
            </a:schemeClr>
          </a:solidFill>
        </p:grpSpPr>
        <p:sp>
          <p:nvSpPr>
            <p:cNvPr id="190" name="Circle: Hollow 189">
              <a:extLst>
                <a:ext uri="{FF2B5EF4-FFF2-40B4-BE49-F238E27FC236}">
                  <a16:creationId xmlns:a16="http://schemas.microsoft.com/office/drawing/2014/main" id="{060172ED-5DE2-45B5-833C-7B246397629E}"/>
                </a:ext>
              </a:extLst>
            </p:cNvPr>
            <p:cNvSpPr/>
            <p:nvPr/>
          </p:nvSpPr>
          <p:spPr>
            <a:xfrm>
              <a:off x="-3319698" y="-3755764"/>
              <a:ext cx="14349648" cy="14349648"/>
            </a:xfrm>
            <a:prstGeom prst="donut">
              <a:avLst>
                <a:gd name="adj" fmla="val 6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5729676-DF1E-4985-960A-FA69052090EF}"/>
                </a:ext>
              </a:extLst>
            </p:cNvPr>
            <p:cNvSpPr/>
            <p:nvPr/>
          </p:nvSpPr>
          <p:spPr>
            <a:xfrm>
              <a:off x="10785811" y="323109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B4BBEF6-BBCD-4595-86B5-E0B5EE5E95D7}"/>
                </a:ext>
              </a:extLst>
            </p:cNvPr>
            <p:cNvSpPr/>
            <p:nvPr/>
          </p:nvSpPr>
          <p:spPr>
            <a:xfrm>
              <a:off x="3782052" y="-391243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A24C338-786B-404A-9C17-E058C1112C75}"/>
                </a:ext>
              </a:extLst>
            </p:cNvPr>
            <p:cNvSpPr/>
            <p:nvPr/>
          </p:nvSpPr>
          <p:spPr>
            <a:xfrm>
              <a:off x="-3460516" y="311782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D56DD95-49AA-4C53-9989-3CDB0F0FF695}"/>
                </a:ext>
              </a:extLst>
            </p:cNvPr>
            <p:cNvSpPr/>
            <p:nvPr/>
          </p:nvSpPr>
          <p:spPr>
            <a:xfrm>
              <a:off x="3662356" y="10364111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FDAF664-A0F9-4E87-9764-9A3355D854FF}"/>
                </a:ext>
              </a:extLst>
            </p:cNvPr>
            <p:cNvSpPr/>
            <p:nvPr/>
          </p:nvSpPr>
          <p:spPr>
            <a:xfrm>
              <a:off x="8811252" y="-169587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DD0E481-E02C-435F-9CB9-831ABD9D7713}"/>
                </a:ext>
              </a:extLst>
            </p:cNvPr>
            <p:cNvSpPr/>
            <p:nvPr/>
          </p:nvSpPr>
          <p:spPr>
            <a:xfrm>
              <a:off x="9130338" y="780262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5E5DDB4-76D6-4417-A208-FCA9366A3416}"/>
                </a:ext>
              </a:extLst>
            </p:cNvPr>
            <p:cNvSpPr/>
            <p:nvPr/>
          </p:nvSpPr>
          <p:spPr>
            <a:xfrm>
              <a:off x="-1666248" y="-1507916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83840F-E5B1-4520-B871-CEBC7D5BDB8A}"/>
                </a:ext>
              </a:extLst>
            </p:cNvPr>
            <p:cNvSpPr/>
            <p:nvPr/>
          </p:nvSpPr>
          <p:spPr>
            <a:xfrm>
              <a:off x="-1478286" y="8178552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8F3D488-43C2-400B-814F-E760F43CDAA7}"/>
              </a:ext>
            </a:extLst>
          </p:cNvPr>
          <p:cNvGrpSpPr/>
          <p:nvPr/>
        </p:nvGrpSpPr>
        <p:grpSpPr>
          <a:xfrm>
            <a:off x="5789493" y="5174490"/>
            <a:ext cx="1284374" cy="1284374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D0AF88B2-A354-4DED-A346-72DA050E31A3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45DA9ED-E274-46AB-91D8-539D0842FBE7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A26A9CBE-FF47-417B-8899-C9A8F99B01C0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48CCDAB0-E6AB-4FF0-95B4-4858C90A836E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05E01A49-DC69-43B0-89C2-F526C2D720A8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0D60FB8-5502-476A-A76E-02B54524EEC8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38693CC1-E8C9-4B3F-8AC3-E21CCDC90D52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1DEEFBA1-24F0-40BA-AFE1-D20AC249DBB8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C888ECC0-8FF4-4839-816E-24F1F5C6FCD8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33739362-1A85-4418-A645-6EC1B4974BA8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89065EB9-BF5A-4BD3-A507-FBC9BA58DDCF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58EC0A46-790F-4EB9-956A-E08A37CD5B40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E10803C7-69E1-47F1-B80A-5E935D2E6C35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058EA296-26A3-4389-BF9D-79B0BDAF257B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9E0D390E-4527-42B9-A23C-75A8B49F71EF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16EDE0B7-5E29-4E44-B7F5-4863437C13F9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784F2A07-ED00-4906-A3D3-9EB46877562C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6E04466C-4402-442C-8973-92DA30821DC6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A8E69080-9D7B-48C8-8860-0AB98FBF87D2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8D0BC768-3615-4BD6-B2C1-612AD6FAF15F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B391661A-441D-4963-949E-26135F681049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96326AF-21D5-4021-BC51-80DB85BAEC50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9086319B-8BD9-4978-958D-5D5C17872148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F9B8ECB-B92A-4D14-9BB7-BCDC43DFC26B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F3A907AD-CD3E-4899-826F-F8E4CF7F0D33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2" name="Circle: Hollow 481">
              <a:extLst>
                <a:ext uri="{FF2B5EF4-FFF2-40B4-BE49-F238E27FC236}">
                  <a16:creationId xmlns:a16="http://schemas.microsoft.com/office/drawing/2014/main" id="{B81B5C33-E939-41A1-934C-4A346F75E2C5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7F8DFF94-E400-4B3B-BFC1-0B8D2A2D5B3A}"/>
              </a:ext>
            </a:extLst>
          </p:cNvPr>
          <p:cNvGrpSpPr/>
          <p:nvPr/>
        </p:nvGrpSpPr>
        <p:grpSpPr>
          <a:xfrm>
            <a:off x="5924955" y="5309952"/>
            <a:ext cx="1013450" cy="1013450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51BD6BF3-6786-44FE-B7E7-95726FF3707B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4A5C642B-3DEF-4B02-ABDE-9DE893238FB3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537" name="Rectangle 80">
                  <a:extLst>
                    <a:ext uri="{FF2B5EF4-FFF2-40B4-BE49-F238E27FC236}">
                      <a16:creationId xmlns:a16="http://schemas.microsoft.com/office/drawing/2014/main" id="{2AABFD96-576D-4A56-80D3-5C6533DFBA22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81">
                  <a:extLst>
                    <a:ext uri="{FF2B5EF4-FFF2-40B4-BE49-F238E27FC236}">
                      <a16:creationId xmlns:a16="http://schemas.microsoft.com/office/drawing/2014/main" id="{59E5285B-06CA-4040-A156-3625F40890BF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82">
                  <a:extLst>
                    <a:ext uri="{FF2B5EF4-FFF2-40B4-BE49-F238E27FC236}">
                      <a16:creationId xmlns:a16="http://schemas.microsoft.com/office/drawing/2014/main" id="{23972A69-1481-4424-BAF7-3C937770FD1B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83">
                  <a:extLst>
                    <a:ext uri="{FF2B5EF4-FFF2-40B4-BE49-F238E27FC236}">
                      <a16:creationId xmlns:a16="http://schemas.microsoft.com/office/drawing/2014/main" id="{86034A11-27ED-4031-8B7D-C5DD9E56A107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84">
                  <a:extLst>
                    <a:ext uri="{FF2B5EF4-FFF2-40B4-BE49-F238E27FC236}">
                      <a16:creationId xmlns:a16="http://schemas.microsoft.com/office/drawing/2014/main" id="{DE53F841-2D5B-4E50-B641-20CEC07DCD56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85">
                  <a:extLst>
                    <a:ext uri="{FF2B5EF4-FFF2-40B4-BE49-F238E27FC236}">
                      <a16:creationId xmlns:a16="http://schemas.microsoft.com/office/drawing/2014/main" id="{1FEA15B0-5C70-4980-826F-4156C5ECFF56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86">
                  <a:extLst>
                    <a:ext uri="{FF2B5EF4-FFF2-40B4-BE49-F238E27FC236}">
                      <a16:creationId xmlns:a16="http://schemas.microsoft.com/office/drawing/2014/main" id="{59598591-1AF6-4EC5-B6F9-2034482E6D12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87">
                  <a:extLst>
                    <a:ext uri="{FF2B5EF4-FFF2-40B4-BE49-F238E27FC236}">
                      <a16:creationId xmlns:a16="http://schemas.microsoft.com/office/drawing/2014/main" id="{D051C0FE-7C1A-4234-A927-C83C18BD32B6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88">
                  <a:extLst>
                    <a:ext uri="{FF2B5EF4-FFF2-40B4-BE49-F238E27FC236}">
                      <a16:creationId xmlns:a16="http://schemas.microsoft.com/office/drawing/2014/main" id="{ECB6C5CB-5DC2-479A-93D6-88B32FD35699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89">
                  <a:extLst>
                    <a:ext uri="{FF2B5EF4-FFF2-40B4-BE49-F238E27FC236}">
                      <a16:creationId xmlns:a16="http://schemas.microsoft.com/office/drawing/2014/main" id="{D2C0F157-B53B-4572-8071-0D05528A85F2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90">
                  <a:extLst>
                    <a:ext uri="{FF2B5EF4-FFF2-40B4-BE49-F238E27FC236}">
                      <a16:creationId xmlns:a16="http://schemas.microsoft.com/office/drawing/2014/main" id="{AE25CDBE-A42C-4707-9D04-B97B44B5DECB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91">
                  <a:extLst>
                    <a:ext uri="{FF2B5EF4-FFF2-40B4-BE49-F238E27FC236}">
                      <a16:creationId xmlns:a16="http://schemas.microsoft.com/office/drawing/2014/main" id="{91487EB5-6221-4604-B42C-AEFBDD6DC5D2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92">
                  <a:extLst>
                    <a:ext uri="{FF2B5EF4-FFF2-40B4-BE49-F238E27FC236}">
                      <a16:creationId xmlns:a16="http://schemas.microsoft.com/office/drawing/2014/main" id="{8E75219D-7CFC-4732-A6A2-153CF1EA37A3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93">
                  <a:extLst>
                    <a:ext uri="{FF2B5EF4-FFF2-40B4-BE49-F238E27FC236}">
                      <a16:creationId xmlns:a16="http://schemas.microsoft.com/office/drawing/2014/main" id="{DD48168D-2250-4C21-8483-4C223158C5B8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94">
                  <a:extLst>
                    <a:ext uri="{FF2B5EF4-FFF2-40B4-BE49-F238E27FC236}">
                      <a16:creationId xmlns:a16="http://schemas.microsoft.com/office/drawing/2014/main" id="{B50EA9C7-16EC-46CE-99E3-D6488C38DA00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95">
                  <a:extLst>
                    <a:ext uri="{FF2B5EF4-FFF2-40B4-BE49-F238E27FC236}">
                      <a16:creationId xmlns:a16="http://schemas.microsoft.com/office/drawing/2014/main" id="{380A27E1-CD2C-4EEF-8F83-276DD8DB329E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96">
                  <a:extLst>
                    <a:ext uri="{FF2B5EF4-FFF2-40B4-BE49-F238E27FC236}">
                      <a16:creationId xmlns:a16="http://schemas.microsoft.com/office/drawing/2014/main" id="{D7778C97-5E8B-4D1B-8ED3-D9BA6D7E6971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97">
                  <a:extLst>
                    <a:ext uri="{FF2B5EF4-FFF2-40B4-BE49-F238E27FC236}">
                      <a16:creationId xmlns:a16="http://schemas.microsoft.com/office/drawing/2014/main" id="{602EB1EB-6E29-4805-804E-B2031C051D35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98">
                  <a:extLst>
                    <a:ext uri="{FF2B5EF4-FFF2-40B4-BE49-F238E27FC236}">
                      <a16:creationId xmlns:a16="http://schemas.microsoft.com/office/drawing/2014/main" id="{904ED998-2E03-4C4B-A525-C02A13D75313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99">
                  <a:extLst>
                    <a:ext uri="{FF2B5EF4-FFF2-40B4-BE49-F238E27FC236}">
                      <a16:creationId xmlns:a16="http://schemas.microsoft.com/office/drawing/2014/main" id="{0ED2E89D-22E2-47DB-BEC4-E88D4991F8CC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100">
                  <a:extLst>
                    <a:ext uri="{FF2B5EF4-FFF2-40B4-BE49-F238E27FC236}">
                      <a16:creationId xmlns:a16="http://schemas.microsoft.com/office/drawing/2014/main" id="{8F0AFA77-651E-4961-B186-F1FF941B2A5E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101">
                  <a:extLst>
                    <a:ext uri="{FF2B5EF4-FFF2-40B4-BE49-F238E27FC236}">
                      <a16:creationId xmlns:a16="http://schemas.microsoft.com/office/drawing/2014/main" id="{D73CE3A9-B298-49C5-B6D1-335B6D20315F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102">
                  <a:extLst>
                    <a:ext uri="{FF2B5EF4-FFF2-40B4-BE49-F238E27FC236}">
                      <a16:creationId xmlns:a16="http://schemas.microsoft.com/office/drawing/2014/main" id="{DC24D852-F3F3-4E08-8C9E-93DA80862DF8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103">
                  <a:extLst>
                    <a:ext uri="{FF2B5EF4-FFF2-40B4-BE49-F238E27FC236}">
                      <a16:creationId xmlns:a16="http://schemas.microsoft.com/office/drawing/2014/main" id="{913247E0-793A-41C3-93FF-CCAB08E29FE1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8007096-C901-4954-B3A7-69C37BDA63E1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5934BC0D-1808-472A-9B23-8FE9D532E1FF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D79A5B25-8A18-40F4-998E-FFD2141ABB4B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F3129E2F-F164-457A-9491-AA47C04D7B25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6" name="Freeform: Shape 515">
                  <a:extLst>
                    <a:ext uri="{FF2B5EF4-FFF2-40B4-BE49-F238E27FC236}">
                      <a16:creationId xmlns:a16="http://schemas.microsoft.com/office/drawing/2014/main" id="{8AB6EA07-0E94-42F5-839D-45678D5C58BB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7" name="Freeform: Shape 516">
                  <a:extLst>
                    <a:ext uri="{FF2B5EF4-FFF2-40B4-BE49-F238E27FC236}">
                      <a16:creationId xmlns:a16="http://schemas.microsoft.com/office/drawing/2014/main" id="{52E3EE34-492F-4485-A24E-129276A4F7BB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BE43075B-D9B6-4F7E-A7C7-0CC543070D9C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0F3CC6B7-3E8F-4563-8D35-BC490F6DD7BC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DD524C38-0CA2-43BA-ADC1-8D7FBBC1546A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32F82437-FD87-488D-9F67-0A170A7A39B7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BCFB1C36-A75A-4E49-A1D0-70D29C350D6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B4D407A4-1B60-494F-A7D9-62715A61455C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0241246A-046B-49FC-9D45-7314C91A062D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919E2517-4A65-4DD3-BA07-5C4809A8559F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6" name="Freeform: Shape 525">
                  <a:extLst>
                    <a:ext uri="{FF2B5EF4-FFF2-40B4-BE49-F238E27FC236}">
                      <a16:creationId xmlns:a16="http://schemas.microsoft.com/office/drawing/2014/main" id="{8292E5A5-EED8-4E7A-B6B3-45A832EE841D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61CCD5AA-E033-4545-AC63-8FAB640AEB98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18EDE53B-1CC6-4A33-85E4-D573EA1F501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CBDD0EA0-3EA4-4BDA-8BDC-A19017468867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04D35EFF-A144-48D3-812C-0E53EA077BAD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32696182-7E56-406E-A143-02DB0CCF2EB2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CCF6477B-A2BE-4139-98F7-4887587A6A29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66822F45-4F87-4148-AF80-60CCEE7A4EAB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CD38A8B8-44D1-43CC-8A34-A340BE381F65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163827C9-6DF4-46CD-ACCC-B604AF4D8A9D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C4EF1452-C409-4500-A740-5C6FE6412174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09" name="Circle: Hollow 508">
              <a:extLst>
                <a:ext uri="{FF2B5EF4-FFF2-40B4-BE49-F238E27FC236}">
                  <a16:creationId xmlns:a16="http://schemas.microsoft.com/office/drawing/2014/main" id="{B637E570-5643-4475-9096-4E4D0B77688A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Circle: Hollow 509">
              <a:extLst>
                <a:ext uri="{FF2B5EF4-FFF2-40B4-BE49-F238E27FC236}">
                  <a16:creationId xmlns:a16="http://schemas.microsoft.com/office/drawing/2014/main" id="{8E0FD1CD-12FE-42D2-9222-488D6C7DEC18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94FC8014-B79A-4D81-86EA-93B14E495725}"/>
              </a:ext>
            </a:extLst>
          </p:cNvPr>
          <p:cNvGrpSpPr/>
          <p:nvPr/>
        </p:nvGrpSpPr>
        <p:grpSpPr>
          <a:xfrm>
            <a:off x="6151235" y="5536232"/>
            <a:ext cx="560890" cy="56089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35586CF5-E210-43B6-8204-4FA277FEF5C0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2F0C9C0A-FCA3-4452-9958-C36F5E744C86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CC42B029-C09D-4C6E-892E-B4C979A3D216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A7BC396C-B768-4765-A3D4-050E14BC0DA2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47567064-67A6-4D01-B287-6C23DFA5ADA6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8B21AD7-659B-46D5-B50A-C06FB9219C36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A81D0EA0-7739-44E5-B7C3-127FD0A54C90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8F93E824-C0A8-48C5-ACE3-7AB943AA31BA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51398E4C-F9EA-49C6-B81C-FA2365925FB3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E2DFCE50-019F-4658-A8CD-ABD899C9B6DA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BCCE3833-3C65-4917-BCED-3A16E523EF22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A86B3482-70BD-4676-BEB1-C4628C35356B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B890AFA2-863B-4507-9170-A55A9F9742D7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C56E03C4-97CF-48FB-BD0C-8412D6C34300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71AEF3D3-210D-4FEC-B4AB-EA9EE2E46D03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4EFC49D0-1357-4DFF-ADF2-77B85C46FD05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814568F7-3452-4DC2-A63E-A9DE94099D31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0C6A36C3-6C6B-4297-A259-80BB3E7C55ED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3ED744CB-36DF-4572-81F9-B46A6AF73446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6777EC2D-D35C-4D30-80AD-E9AD3A8FEA9F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7C405B9-EBFB-48D1-AF59-24D3C2330D90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52935E-9EB3-4CB7-9941-6C7FCC2E002F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0CB63B56-154B-4EE6-B7CA-0F0856EEBC9A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F8A38F5E-2281-4AE9-9F97-4514E8AF5E9A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6" name="Oval 585">
            <a:extLst>
              <a:ext uri="{FF2B5EF4-FFF2-40B4-BE49-F238E27FC236}">
                <a16:creationId xmlns:a16="http://schemas.microsoft.com/office/drawing/2014/main" id="{4401A74D-45A2-41E5-9611-709E1752CA3E}"/>
              </a:ext>
            </a:extLst>
          </p:cNvPr>
          <p:cNvSpPr/>
          <p:nvPr/>
        </p:nvSpPr>
        <p:spPr>
          <a:xfrm>
            <a:off x="6202599" y="5583460"/>
            <a:ext cx="458536" cy="458536"/>
          </a:xfrm>
          <a:prstGeom prst="ellips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0E945C24-2B5D-4FDE-8B63-E872BF7F233B}"/>
              </a:ext>
            </a:extLst>
          </p:cNvPr>
          <p:cNvGrpSpPr/>
          <p:nvPr/>
        </p:nvGrpSpPr>
        <p:grpSpPr>
          <a:xfrm>
            <a:off x="6900573" y="4881365"/>
            <a:ext cx="759502" cy="75950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2791DE70-3659-4FA8-8F41-B69E84316C6F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07A70ACA-39D2-4B25-BC92-C569E1D22D9F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BD332B03-EE84-43F8-81E8-E018A3CEEACE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3AA55C0D-7FA3-46F8-94B3-C23667E9448E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46BC996D-495B-4FEB-8CEA-B1CAF3963A14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5512CA8F-9387-49AC-835C-AB198B2A36E3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A1727212-5EEB-4A08-846B-23DDE7727BCE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809CB06A-B62F-41A4-91D3-ED0B2CE185E3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ED47F6DC-7685-4EEF-BD05-A5207563B393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4FFA81C2-C721-47A1-9BAF-3A0A1C3D765C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2806EFC0-74C3-4694-AFF1-A418D12584C6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9F88F630-39F8-4692-9B2C-5A67F5A554F7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C66B7A6-8BB1-4E39-B851-91040A6B493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624D1727-6704-4399-9C24-F2EDFC86FFE0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EC1E5E52-82E7-467F-8C7D-BB3CB3B68EC7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01932B35-3069-4F99-8915-3A639E8E2471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E645B86F-35A9-4DE0-B1FF-EAFC6F0BEFC2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3F9C5F17-0047-430E-BFAD-50F2DAEDE79E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78496CD6-8A20-47A9-9FF4-4D4DD6EA7388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BA9354A6-378A-410E-A5F5-4FDE0C098293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61D2D432-07FB-4664-AEDA-B9F1365EB86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A37D86DB-57BB-498E-826B-2D72EFD684B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7F58AC4B-CBF6-4FCB-8099-CE512712FF14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908FC6AB-CECC-42CC-9981-721FF6D39987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47C856DE-0C26-4106-8548-36EB35375998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9" name="Circle: Hollow 588">
              <a:extLst>
                <a:ext uri="{FF2B5EF4-FFF2-40B4-BE49-F238E27FC236}">
                  <a16:creationId xmlns:a16="http://schemas.microsoft.com/office/drawing/2014/main" id="{AAF59B42-8270-4311-885E-940905C0A2D0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4CA41A3F-4D4E-44C2-9BF2-C64E4001C047}"/>
              </a:ext>
            </a:extLst>
          </p:cNvPr>
          <p:cNvGrpSpPr/>
          <p:nvPr/>
        </p:nvGrpSpPr>
        <p:grpSpPr>
          <a:xfrm>
            <a:off x="6980677" y="4961469"/>
            <a:ext cx="599294" cy="599294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692E7BBB-3A23-4FD6-BD41-7CF1168DA0FC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0734DC75-A25C-4B26-9B2B-7DE21C31034A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644" name="Rectangle 80">
                  <a:extLst>
                    <a:ext uri="{FF2B5EF4-FFF2-40B4-BE49-F238E27FC236}">
                      <a16:creationId xmlns:a16="http://schemas.microsoft.com/office/drawing/2014/main" id="{CD4753A8-4465-4718-9D3D-EB059E28D2AA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81">
                  <a:extLst>
                    <a:ext uri="{FF2B5EF4-FFF2-40B4-BE49-F238E27FC236}">
                      <a16:creationId xmlns:a16="http://schemas.microsoft.com/office/drawing/2014/main" id="{76E4BA76-F922-4311-8A35-C71D5146986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82">
                  <a:extLst>
                    <a:ext uri="{FF2B5EF4-FFF2-40B4-BE49-F238E27FC236}">
                      <a16:creationId xmlns:a16="http://schemas.microsoft.com/office/drawing/2014/main" id="{0CE8814D-3679-40C7-A30D-894E053DE529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83">
                  <a:extLst>
                    <a:ext uri="{FF2B5EF4-FFF2-40B4-BE49-F238E27FC236}">
                      <a16:creationId xmlns:a16="http://schemas.microsoft.com/office/drawing/2014/main" id="{4262100C-A4E2-4438-8524-97AC282E7A56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84">
                  <a:extLst>
                    <a:ext uri="{FF2B5EF4-FFF2-40B4-BE49-F238E27FC236}">
                      <a16:creationId xmlns:a16="http://schemas.microsoft.com/office/drawing/2014/main" id="{8B748303-02E8-45AF-B8EC-DC687DC55534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85">
                  <a:extLst>
                    <a:ext uri="{FF2B5EF4-FFF2-40B4-BE49-F238E27FC236}">
                      <a16:creationId xmlns:a16="http://schemas.microsoft.com/office/drawing/2014/main" id="{B18983E2-708B-421E-B97B-19134FFF192D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86">
                  <a:extLst>
                    <a:ext uri="{FF2B5EF4-FFF2-40B4-BE49-F238E27FC236}">
                      <a16:creationId xmlns:a16="http://schemas.microsoft.com/office/drawing/2014/main" id="{6D020E44-B5DE-4019-A512-8968233116B3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87">
                  <a:extLst>
                    <a:ext uri="{FF2B5EF4-FFF2-40B4-BE49-F238E27FC236}">
                      <a16:creationId xmlns:a16="http://schemas.microsoft.com/office/drawing/2014/main" id="{D07D489F-A232-4F08-8562-F505AE5B733A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88">
                  <a:extLst>
                    <a:ext uri="{FF2B5EF4-FFF2-40B4-BE49-F238E27FC236}">
                      <a16:creationId xmlns:a16="http://schemas.microsoft.com/office/drawing/2014/main" id="{C7233225-E021-4D01-9E59-7BA5A6644E9A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89">
                  <a:extLst>
                    <a:ext uri="{FF2B5EF4-FFF2-40B4-BE49-F238E27FC236}">
                      <a16:creationId xmlns:a16="http://schemas.microsoft.com/office/drawing/2014/main" id="{920F7F2F-33D7-4321-84B4-1A0F3614603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90">
                  <a:extLst>
                    <a:ext uri="{FF2B5EF4-FFF2-40B4-BE49-F238E27FC236}">
                      <a16:creationId xmlns:a16="http://schemas.microsoft.com/office/drawing/2014/main" id="{AC70F143-5942-436B-92F2-20458529A6B4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91">
                  <a:extLst>
                    <a:ext uri="{FF2B5EF4-FFF2-40B4-BE49-F238E27FC236}">
                      <a16:creationId xmlns:a16="http://schemas.microsoft.com/office/drawing/2014/main" id="{2FBF5195-2718-4BC4-8436-B9FB9F3839A8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92">
                  <a:extLst>
                    <a:ext uri="{FF2B5EF4-FFF2-40B4-BE49-F238E27FC236}">
                      <a16:creationId xmlns:a16="http://schemas.microsoft.com/office/drawing/2014/main" id="{44DF2815-47D1-46CB-981D-12AAD7375AD6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93">
                  <a:extLst>
                    <a:ext uri="{FF2B5EF4-FFF2-40B4-BE49-F238E27FC236}">
                      <a16:creationId xmlns:a16="http://schemas.microsoft.com/office/drawing/2014/main" id="{C51B212C-C0C8-4A9A-9802-F888D253A458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94">
                  <a:extLst>
                    <a:ext uri="{FF2B5EF4-FFF2-40B4-BE49-F238E27FC236}">
                      <a16:creationId xmlns:a16="http://schemas.microsoft.com/office/drawing/2014/main" id="{04921113-8DE1-4D86-9CD9-AA4994691DD1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95">
                  <a:extLst>
                    <a:ext uri="{FF2B5EF4-FFF2-40B4-BE49-F238E27FC236}">
                      <a16:creationId xmlns:a16="http://schemas.microsoft.com/office/drawing/2014/main" id="{B41CD1AD-CD13-4FE8-AC72-C24A718FC00F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96">
                  <a:extLst>
                    <a:ext uri="{FF2B5EF4-FFF2-40B4-BE49-F238E27FC236}">
                      <a16:creationId xmlns:a16="http://schemas.microsoft.com/office/drawing/2014/main" id="{EE271BEE-E3CB-4A88-B91F-30195CA99B3C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97">
                  <a:extLst>
                    <a:ext uri="{FF2B5EF4-FFF2-40B4-BE49-F238E27FC236}">
                      <a16:creationId xmlns:a16="http://schemas.microsoft.com/office/drawing/2014/main" id="{7CAAF5A3-42FB-4855-A5EC-9EB7D013F350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98">
                  <a:extLst>
                    <a:ext uri="{FF2B5EF4-FFF2-40B4-BE49-F238E27FC236}">
                      <a16:creationId xmlns:a16="http://schemas.microsoft.com/office/drawing/2014/main" id="{52E53366-F03C-4ED6-83C6-428B50542C1F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99">
                  <a:extLst>
                    <a:ext uri="{FF2B5EF4-FFF2-40B4-BE49-F238E27FC236}">
                      <a16:creationId xmlns:a16="http://schemas.microsoft.com/office/drawing/2014/main" id="{3D55F6BC-25AD-4E72-8943-B136BDF10317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100">
                  <a:extLst>
                    <a:ext uri="{FF2B5EF4-FFF2-40B4-BE49-F238E27FC236}">
                      <a16:creationId xmlns:a16="http://schemas.microsoft.com/office/drawing/2014/main" id="{24F36BBC-93FF-461E-B402-63B131002228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101">
                  <a:extLst>
                    <a:ext uri="{FF2B5EF4-FFF2-40B4-BE49-F238E27FC236}">
                      <a16:creationId xmlns:a16="http://schemas.microsoft.com/office/drawing/2014/main" id="{3070ED52-2691-47AA-BB2A-DAA14766908A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102">
                  <a:extLst>
                    <a:ext uri="{FF2B5EF4-FFF2-40B4-BE49-F238E27FC236}">
                      <a16:creationId xmlns:a16="http://schemas.microsoft.com/office/drawing/2014/main" id="{34B7B092-6632-464C-96D1-7576D33C908A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103">
                  <a:extLst>
                    <a:ext uri="{FF2B5EF4-FFF2-40B4-BE49-F238E27FC236}">
                      <a16:creationId xmlns:a16="http://schemas.microsoft.com/office/drawing/2014/main" id="{983050BA-F40E-411E-A29F-F3C23219E8D2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C226FBD2-8A52-498A-BF39-B447ED772D8B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id="{A36CD2DA-F932-473C-8E71-0CAD64FEEB3E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id="{9F825B7C-E5C3-446D-9C35-7029DF3528B0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id="{F3A2AB94-5C17-4734-A9C8-F9B1A6B13F87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50888C08-C402-4D03-8445-7DD8EC559D14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id="{B0D3E546-C2EC-451A-836A-6FF12C5F98D6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BB5B9494-A5A2-4222-933E-A087BAAF2D6A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DCFF042E-F0D1-45CB-9E75-0E85091EEBC3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7" name="Freeform: Shape 626">
                  <a:extLst>
                    <a:ext uri="{FF2B5EF4-FFF2-40B4-BE49-F238E27FC236}">
                      <a16:creationId xmlns:a16="http://schemas.microsoft.com/office/drawing/2014/main" id="{157B4DA8-BCC6-4435-9289-23DA6B78E4B3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8" name="Freeform: Shape 627">
                  <a:extLst>
                    <a:ext uri="{FF2B5EF4-FFF2-40B4-BE49-F238E27FC236}">
                      <a16:creationId xmlns:a16="http://schemas.microsoft.com/office/drawing/2014/main" id="{15704E5B-ACE0-4B32-A814-6D9BF5069C70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9" name="Freeform: Shape 628">
                  <a:extLst>
                    <a:ext uri="{FF2B5EF4-FFF2-40B4-BE49-F238E27FC236}">
                      <a16:creationId xmlns:a16="http://schemas.microsoft.com/office/drawing/2014/main" id="{664CD16A-FE87-4963-B6BE-6248CBAD1AF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7CA7A74D-0F0B-42C3-934F-09C2D67F80DD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2EC18EDA-8B4E-404A-8480-68A922090D53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FF3371E7-D7D3-40AA-9435-8BC224521B11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DB07EA67-5288-42E7-9050-4A51900BC725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74043FEE-40D5-4F9A-AAED-73C5BD35FD67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5CD17FBF-291B-4249-ACB9-A4EF1226C98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A17F7838-9FA6-4EEA-B9E1-421C31013EEB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B9B57471-F1EB-4D05-9383-18268E859F78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F21DED54-FF1E-4C63-B934-C7FA97522EEA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5D18804B-5D07-4796-A0CD-A65310A9257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C7A893FF-2893-47E0-8216-BF49FE900C30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F94F0AAC-382C-4888-8CEF-F810B278FF7D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4A5FD9FD-CDB6-42F2-99E7-46093DF18C03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485F4417-AE5C-4A32-9CD3-6356FDCEA51A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16" name="Circle: Hollow 615">
              <a:extLst>
                <a:ext uri="{FF2B5EF4-FFF2-40B4-BE49-F238E27FC236}">
                  <a16:creationId xmlns:a16="http://schemas.microsoft.com/office/drawing/2014/main" id="{DC37C44B-A531-41CB-A45F-73890DAC7124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7" name="Circle: Hollow 616">
              <a:extLst>
                <a:ext uri="{FF2B5EF4-FFF2-40B4-BE49-F238E27FC236}">
                  <a16:creationId xmlns:a16="http://schemas.microsoft.com/office/drawing/2014/main" id="{817ECE7D-5E99-45DB-BC01-122506DF7B7D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7298E97C-8CEC-49B1-AABF-EDC7E009754A}"/>
              </a:ext>
            </a:extLst>
          </p:cNvPr>
          <p:cNvGrpSpPr/>
          <p:nvPr/>
        </p:nvGrpSpPr>
        <p:grpSpPr>
          <a:xfrm>
            <a:off x="7114486" y="5095278"/>
            <a:ext cx="331676" cy="331676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114F3B34-B43B-4C10-877B-A7B70AB49F95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33905020-7FC4-40F0-8942-36E0BEB30609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632FCCD2-6D4E-4C23-8445-F537B93D8211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B18F968F-F729-483D-9122-EB7C27748322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450BBB7F-8A35-4BB9-AC51-248614F0BFF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C0658F03-BDA4-49C8-9AFC-36A1B12958D7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A5ABFBF-D41D-4D1B-B786-017E21B7E7C6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F2738FA9-9995-4D32-A3F5-41B5C19E996D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93DB0CAC-565C-4C3B-8767-4BCF8195E123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208118AA-1E46-4F53-AFFD-F8134E428E3A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C1A9E18C-189B-48C6-AEB3-2059F20861CF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EA6DE3E8-C2DC-42ED-8049-A0DA5FA3F9A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771BDCD6-ACC6-4CCB-A097-04BFF32F6610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B11CBD95-5C8F-4184-BD12-7A28EA447192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E28353F5-834A-4B47-8807-CC002011CC8F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BCDDA4C0-0928-4EFB-B21C-867370C48A18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1BDF86CE-5E0E-4CC5-A14B-E5A1AB984EC8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0A09400E-19AB-495A-98A5-99B2698FF0B7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CE48A0C5-9FA2-493F-975F-007E9B98DBF0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59304C6F-FBC1-4FC1-8B75-F5F957E81A49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D9560712-8A9D-42AD-BE43-E64395A79996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C2616EC-0DB1-4397-B020-125C04EDAF85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72A3D982-70CB-4D05-A89B-8493F45F847F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E74520A3-36C1-46CD-AE14-C2C061B41BF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3" name="Oval 692">
            <a:extLst>
              <a:ext uri="{FF2B5EF4-FFF2-40B4-BE49-F238E27FC236}">
                <a16:creationId xmlns:a16="http://schemas.microsoft.com/office/drawing/2014/main" id="{B6D345F2-CDA3-4E80-AA65-FA9EBB4F4C22}"/>
              </a:ext>
            </a:extLst>
          </p:cNvPr>
          <p:cNvSpPr/>
          <p:nvPr/>
        </p:nvSpPr>
        <p:spPr>
          <a:xfrm>
            <a:off x="7150674" y="5131466"/>
            <a:ext cx="259300" cy="259300"/>
          </a:xfrm>
          <a:prstGeom prst="ellips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ABD7977C-D43A-42B4-A22E-E5D8ED78C8B0}"/>
              </a:ext>
            </a:extLst>
          </p:cNvPr>
          <p:cNvGrpSpPr/>
          <p:nvPr/>
        </p:nvGrpSpPr>
        <p:grpSpPr>
          <a:xfrm>
            <a:off x="8057767" y="4937030"/>
            <a:ext cx="1854456" cy="1854456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E180B1B3-0EB0-4A2E-970D-26E4FF9FF755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DD1AF827-754A-4E79-8662-1BC03BD43891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4445C350-3C04-4583-8625-366A9910420A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CC9106C3-8DAB-41C8-BF1E-F5956A41AD86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1D1A2A9F-D821-4973-81BD-9A74002FE829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174E0A95-2C23-402C-952B-DEB92F1F0F5F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74EBD0B3-9C1C-439E-A939-60183C815D38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44578D7F-91E9-4CE7-92CE-C46951D5BDF0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08E453EB-48FF-40CC-82C3-640F740D87FD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9FA835CF-29FF-4AAA-8A71-D0EFD7EC8BD2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498371B1-FC07-45B4-89CC-366A01F6B459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58A2A8E3-DA84-4CA0-BE93-1E63BA3C57C2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A2C7031B-63C6-451A-9082-32BA3750A212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DBB83C75-9E91-4126-BAD5-51E0D42E1C7B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CF2FB2B6-A8FE-42BA-B70F-CB297492B3BB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67CA538A-D950-46D5-838D-FD6FC2FEE448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D7F023DA-889D-401E-8EF5-629650EBD31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6646A3FA-38D5-4BAC-9984-66C62F0A6173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3AAEE3EA-6319-44E2-AA28-F37BB9A87D85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28AA3AA6-15A0-4197-A716-B0BA0320E9AF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BCB8C492-98B3-4464-B7F8-F9BA2DEA93B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8B38666D-8547-49AB-ACE4-4EFC217E6A61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8C0C9A38-823D-42B6-A955-27FA3E17BFD0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5DDF5F5F-F496-4469-AA77-FCBA162B7361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751C63EF-0E21-42CB-BDCC-865615EDF355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6" name="Circle: Hollow 695">
              <a:extLst>
                <a:ext uri="{FF2B5EF4-FFF2-40B4-BE49-F238E27FC236}">
                  <a16:creationId xmlns:a16="http://schemas.microsoft.com/office/drawing/2014/main" id="{65A5142A-AA56-41C6-B432-C3686ED63935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4F537914-FED6-442C-9507-589E444031B4}"/>
              </a:ext>
            </a:extLst>
          </p:cNvPr>
          <p:cNvGrpSpPr/>
          <p:nvPr/>
        </p:nvGrpSpPr>
        <p:grpSpPr>
          <a:xfrm>
            <a:off x="8253355" y="5132618"/>
            <a:ext cx="1463280" cy="1463280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E81BBA04-E2A5-4C38-B31F-F381D32E3090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824BC192-F345-438E-9EB6-FB131B7C389D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751" name="Rectangle 80">
                  <a:extLst>
                    <a:ext uri="{FF2B5EF4-FFF2-40B4-BE49-F238E27FC236}">
                      <a16:creationId xmlns:a16="http://schemas.microsoft.com/office/drawing/2014/main" id="{0C38DC20-9942-4CE0-883D-9819B9E0FB7E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Rectangle 81">
                  <a:extLst>
                    <a:ext uri="{FF2B5EF4-FFF2-40B4-BE49-F238E27FC236}">
                      <a16:creationId xmlns:a16="http://schemas.microsoft.com/office/drawing/2014/main" id="{14A51CE9-649D-4763-B488-D3530642F9C4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82">
                  <a:extLst>
                    <a:ext uri="{FF2B5EF4-FFF2-40B4-BE49-F238E27FC236}">
                      <a16:creationId xmlns:a16="http://schemas.microsoft.com/office/drawing/2014/main" id="{2FF0C526-8532-48DF-A1B8-12A8CD31995B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83">
                  <a:extLst>
                    <a:ext uri="{FF2B5EF4-FFF2-40B4-BE49-F238E27FC236}">
                      <a16:creationId xmlns:a16="http://schemas.microsoft.com/office/drawing/2014/main" id="{5CD5D306-FDED-4560-863F-DE27DB8B496D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Rectangle 84">
                  <a:extLst>
                    <a:ext uri="{FF2B5EF4-FFF2-40B4-BE49-F238E27FC236}">
                      <a16:creationId xmlns:a16="http://schemas.microsoft.com/office/drawing/2014/main" id="{0A0FCC1D-413E-4BC1-AEED-7756BC5876F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Rectangle 85">
                  <a:extLst>
                    <a:ext uri="{FF2B5EF4-FFF2-40B4-BE49-F238E27FC236}">
                      <a16:creationId xmlns:a16="http://schemas.microsoft.com/office/drawing/2014/main" id="{43FF5EF2-8B2E-4310-9608-6E3A811EF156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ectangle 86">
                  <a:extLst>
                    <a:ext uri="{FF2B5EF4-FFF2-40B4-BE49-F238E27FC236}">
                      <a16:creationId xmlns:a16="http://schemas.microsoft.com/office/drawing/2014/main" id="{D8BE6302-9050-4596-92A9-E70B447861C8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87">
                  <a:extLst>
                    <a:ext uri="{FF2B5EF4-FFF2-40B4-BE49-F238E27FC236}">
                      <a16:creationId xmlns:a16="http://schemas.microsoft.com/office/drawing/2014/main" id="{FFAC41D3-3E7A-4A1F-9423-3E876E7C5D62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88">
                  <a:extLst>
                    <a:ext uri="{FF2B5EF4-FFF2-40B4-BE49-F238E27FC236}">
                      <a16:creationId xmlns:a16="http://schemas.microsoft.com/office/drawing/2014/main" id="{78361467-8AD4-494D-B625-F901A8EA05C8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Rectangle 89">
                  <a:extLst>
                    <a:ext uri="{FF2B5EF4-FFF2-40B4-BE49-F238E27FC236}">
                      <a16:creationId xmlns:a16="http://schemas.microsoft.com/office/drawing/2014/main" id="{B1E5B563-242D-41CB-B9E5-71E3B1ABDDFB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Rectangle 90">
                  <a:extLst>
                    <a:ext uri="{FF2B5EF4-FFF2-40B4-BE49-F238E27FC236}">
                      <a16:creationId xmlns:a16="http://schemas.microsoft.com/office/drawing/2014/main" id="{EF5B3D9C-10BB-4424-A8C4-C61307F33DB9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Rectangle 91">
                  <a:extLst>
                    <a:ext uri="{FF2B5EF4-FFF2-40B4-BE49-F238E27FC236}">
                      <a16:creationId xmlns:a16="http://schemas.microsoft.com/office/drawing/2014/main" id="{F6B59823-4B54-4F53-A58F-33005FB96B69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92">
                  <a:extLst>
                    <a:ext uri="{FF2B5EF4-FFF2-40B4-BE49-F238E27FC236}">
                      <a16:creationId xmlns:a16="http://schemas.microsoft.com/office/drawing/2014/main" id="{8B5060B1-EDD7-42E9-93B0-BFF4247C4454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93">
                  <a:extLst>
                    <a:ext uri="{FF2B5EF4-FFF2-40B4-BE49-F238E27FC236}">
                      <a16:creationId xmlns:a16="http://schemas.microsoft.com/office/drawing/2014/main" id="{D9FABB2C-734B-4B32-ADBD-6EEA742BE7F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94">
                  <a:extLst>
                    <a:ext uri="{FF2B5EF4-FFF2-40B4-BE49-F238E27FC236}">
                      <a16:creationId xmlns:a16="http://schemas.microsoft.com/office/drawing/2014/main" id="{E461D7BE-F2E0-4461-AA37-B1ACDA449A37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95">
                  <a:extLst>
                    <a:ext uri="{FF2B5EF4-FFF2-40B4-BE49-F238E27FC236}">
                      <a16:creationId xmlns:a16="http://schemas.microsoft.com/office/drawing/2014/main" id="{20FA9C0D-0EAE-457E-BEF7-C7EE05FC9FB1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96">
                  <a:extLst>
                    <a:ext uri="{FF2B5EF4-FFF2-40B4-BE49-F238E27FC236}">
                      <a16:creationId xmlns:a16="http://schemas.microsoft.com/office/drawing/2014/main" id="{CC98A388-4ACA-4120-8455-4FCCC25141B7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97">
                  <a:extLst>
                    <a:ext uri="{FF2B5EF4-FFF2-40B4-BE49-F238E27FC236}">
                      <a16:creationId xmlns:a16="http://schemas.microsoft.com/office/drawing/2014/main" id="{83F2CA7A-A8FA-4DB0-AC05-4C60C252D95A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98">
                  <a:extLst>
                    <a:ext uri="{FF2B5EF4-FFF2-40B4-BE49-F238E27FC236}">
                      <a16:creationId xmlns:a16="http://schemas.microsoft.com/office/drawing/2014/main" id="{F214B1EF-330F-4A99-9709-5E3DAAC4BEB8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99">
                  <a:extLst>
                    <a:ext uri="{FF2B5EF4-FFF2-40B4-BE49-F238E27FC236}">
                      <a16:creationId xmlns:a16="http://schemas.microsoft.com/office/drawing/2014/main" id="{D79A3A5C-2306-4BA8-BA03-D692D10BE603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100">
                  <a:extLst>
                    <a:ext uri="{FF2B5EF4-FFF2-40B4-BE49-F238E27FC236}">
                      <a16:creationId xmlns:a16="http://schemas.microsoft.com/office/drawing/2014/main" id="{9A1C9F6B-DDEE-4AA5-9A05-EDCC836C1C2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101">
                  <a:extLst>
                    <a:ext uri="{FF2B5EF4-FFF2-40B4-BE49-F238E27FC236}">
                      <a16:creationId xmlns:a16="http://schemas.microsoft.com/office/drawing/2014/main" id="{50BD36AB-AC1B-46B5-849A-81B7570978C8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Rectangle 102">
                  <a:extLst>
                    <a:ext uri="{FF2B5EF4-FFF2-40B4-BE49-F238E27FC236}">
                      <a16:creationId xmlns:a16="http://schemas.microsoft.com/office/drawing/2014/main" id="{BF2CEFE0-FCEE-4408-B476-74A42CE427D4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103">
                  <a:extLst>
                    <a:ext uri="{FF2B5EF4-FFF2-40B4-BE49-F238E27FC236}">
                      <a16:creationId xmlns:a16="http://schemas.microsoft.com/office/drawing/2014/main" id="{2C2579D5-2C55-4AB2-BA23-B3F2286860F9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C4CF1E45-91EF-466E-B58B-5E967831D25A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06F2399C-6A5E-42DA-A4FC-CD90734B2A7F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9AA54199-FB43-4A59-BC37-ABFC7D967EA7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7AC52EC8-26C5-4AAC-8684-58D7BCA59949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7427870A-20EC-47CD-868E-C50609A1CCA3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503B1953-E29F-4FDA-B533-01762F1F978F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3404A9D6-0494-45AF-8A82-0B1212BBC72C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A9398515-5549-4397-8CD3-7C984ADBA7BD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781C17F6-8F30-4046-9F65-D273FDE0A1B1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B7B2FA5A-DC6F-471E-9C05-600E2EE8D8B7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92939041-8D05-41CE-89CF-31480B0D6B88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49A56A76-66BC-4F1C-A491-7F4F67ECEC2E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8BAC6820-631F-44EB-A430-F0CEB926EA3E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1BE84E2E-8D40-4908-B417-4E3828290ECE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37C89F13-CD1F-45CB-AEB0-F397E2ECC7FC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F1503C5D-8CF2-402E-8FA7-35551A5AF7DA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DBB15DAF-BEAA-44F6-B847-4AA9520BC34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EBB97C98-C8F9-4856-A53E-C1A2D5529D23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A51DDD81-7233-46F4-9C48-B0E8A9CBEF43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B7BA760E-72A5-4CA3-86AE-9CD483EC480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C1366C51-1C45-4DF6-A5FA-D0D1E23956E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FC0D5864-D3E3-447C-9ED9-6E0B25AF6028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FEA4BED1-4849-456E-A84E-A516D3791320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0ACE86C3-811F-4EF3-81B1-A90D4D941D95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73D48E2D-6F16-4890-8119-E730B0D7BD60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23" name="Circle: Hollow 722">
              <a:extLst>
                <a:ext uri="{FF2B5EF4-FFF2-40B4-BE49-F238E27FC236}">
                  <a16:creationId xmlns:a16="http://schemas.microsoft.com/office/drawing/2014/main" id="{12FDC22D-321F-4C71-BCA1-CCEF79236A56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4" name="Circle: Hollow 723">
              <a:extLst>
                <a:ext uri="{FF2B5EF4-FFF2-40B4-BE49-F238E27FC236}">
                  <a16:creationId xmlns:a16="http://schemas.microsoft.com/office/drawing/2014/main" id="{AD330878-2EC3-4A13-A95E-0AB98F6BD2F3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A2E3576C-3C9D-47E1-A415-192A7E832108}"/>
              </a:ext>
            </a:extLst>
          </p:cNvPr>
          <p:cNvGrpSpPr/>
          <p:nvPr/>
        </p:nvGrpSpPr>
        <p:grpSpPr>
          <a:xfrm>
            <a:off x="8580073" y="5459336"/>
            <a:ext cx="809844" cy="809844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8695ED6D-CFEE-4C7A-9D95-148FA9711284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B69C42F6-4DC2-4D1D-BFEB-936D49FF8395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42A431E1-E644-4508-91EB-F57E907D2054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285594BB-A025-4D2B-B00F-127A5710A930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1DFFF65A-A22B-4D47-8B67-ABD583125855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07A4A233-2272-415B-A2E1-F1C32F44DD10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40E2736-5228-4465-8048-0C583812AA8B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F745C727-3ED3-4E05-A05E-0717B577DE94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B41D7480-AEC2-4583-B288-FF7C4DC82E68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8A34E29B-A051-448E-B270-7C98F4B25C30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E97AE6F0-ACFC-4183-B873-8A4495184471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215FF4B4-7370-451C-B24A-477F9DB31A5F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8308E24B-EBBD-4180-A373-223D9333ADD3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E3444CB6-48B8-4D26-8E85-F80B798BE098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DE65EA70-EE44-458C-ADAF-736BF24F9F5D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E06020FB-E794-4249-A4F2-3131F7A61594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20D485C4-8287-464B-8EDD-0E50DC5A323A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ACDF5F16-F41A-4071-BA64-59BF2FD1A581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6FC8BA5B-059F-4285-999F-36559E32B0B2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CB719CEB-AAAB-4F5B-B7B7-BBA9FE11CDF4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CF8BBA2E-CBC3-4269-99E5-5B03E969A59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C4DB6AB9-A69F-469E-9736-C07E9CC19D50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21084AE9-F7FA-4789-A9C6-65047EE9C811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12866D2B-75B9-4C77-913A-5B7BDA517424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0" name="Oval 799">
            <a:extLst>
              <a:ext uri="{FF2B5EF4-FFF2-40B4-BE49-F238E27FC236}">
                <a16:creationId xmlns:a16="http://schemas.microsoft.com/office/drawing/2014/main" id="{95470FCD-2D5B-4BE1-8038-B7F1377671C3}"/>
              </a:ext>
            </a:extLst>
          </p:cNvPr>
          <p:cNvSpPr/>
          <p:nvPr/>
        </p:nvSpPr>
        <p:spPr>
          <a:xfrm>
            <a:off x="8536264" y="5509478"/>
            <a:ext cx="897462" cy="709560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A05A6E57-3DA5-4037-9900-D975B23B4FDA}"/>
              </a:ext>
            </a:extLst>
          </p:cNvPr>
          <p:cNvGrpSpPr/>
          <p:nvPr/>
        </p:nvGrpSpPr>
        <p:grpSpPr>
          <a:xfrm>
            <a:off x="7059725" y="5596332"/>
            <a:ext cx="1008164" cy="1008164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560DD671-E80B-46FD-B2AA-188CC922D62D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804" name="Rectangle 803">
                <a:extLst>
                  <a:ext uri="{FF2B5EF4-FFF2-40B4-BE49-F238E27FC236}">
                    <a16:creationId xmlns:a16="http://schemas.microsoft.com/office/drawing/2014/main" id="{2758A953-AA02-45DE-A9D0-C0ABD241AB16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DA7154E9-71A7-415C-96C7-2DABDA0D686F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CBDF220C-57C9-49D5-8081-3771DCB9D1AE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Rectangle 806">
                <a:extLst>
                  <a:ext uri="{FF2B5EF4-FFF2-40B4-BE49-F238E27FC236}">
                    <a16:creationId xmlns:a16="http://schemas.microsoft.com/office/drawing/2014/main" id="{01B7BC62-98A2-47B9-A1FF-70E56BE2DC09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Rectangle 807">
                <a:extLst>
                  <a:ext uri="{FF2B5EF4-FFF2-40B4-BE49-F238E27FC236}">
                    <a16:creationId xmlns:a16="http://schemas.microsoft.com/office/drawing/2014/main" id="{3178640A-2626-4D29-BF07-DDE2CCC0ED48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3996FC81-8DD8-4A9C-B91C-3743E103FF52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Rectangle 809">
                <a:extLst>
                  <a:ext uri="{FF2B5EF4-FFF2-40B4-BE49-F238E27FC236}">
                    <a16:creationId xmlns:a16="http://schemas.microsoft.com/office/drawing/2014/main" id="{052ACE56-6168-42E2-A2A0-54D334D7FE70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E4BD7899-FB02-4008-A8C6-68FCE8CB4405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Rectangle 811">
                <a:extLst>
                  <a:ext uri="{FF2B5EF4-FFF2-40B4-BE49-F238E27FC236}">
                    <a16:creationId xmlns:a16="http://schemas.microsoft.com/office/drawing/2014/main" id="{B9F3E67E-8F8D-48F6-8B5A-84D0F84261E6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D0E33789-612C-4BE8-829F-FC50F69FEF21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FF39A0C8-7E95-4F40-9AFF-CAE5F18FDFEF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Rectangle 814">
                <a:extLst>
                  <a:ext uri="{FF2B5EF4-FFF2-40B4-BE49-F238E27FC236}">
                    <a16:creationId xmlns:a16="http://schemas.microsoft.com/office/drawing/2014/main" id="{8920CDC3-C9FB-4CC3-B410-DEC95087FB4D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Rectangle 815">
                <a:extLst>
                  <a:ext uri="{FF2B5EF4-FFF2-40B4-BE49-F238E27FC236}">
                    <a16:creationId xmlns:a16="http://schemas.microsoft.com/office/drawing/2014/main" id="{331F4451-A86E-4554-A2AB-B5165C5F8E74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6E64E643-49D9-4A54-8C52-F4A6FF4A9B4A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Rectangle 817">
                <a:extLst>
                  <a:ext uri="{FF2B5EF4-FFF2-40B4-BE49-F238E27FC236}">
                    <a16:creationId xmlns:a16="http://schemas.microsoft.com/office/drawing/2014/main" id="{EAC84134-61E8-43C5-AB81-71016D205CCA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B0ABEB21-07D6-4763-87C8-13379EF7D0D9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Rectangle 819">
                <a:extLst>
                  <a:ext uri="{FF2B5EF4-FFF2-40B4-BE49-F238E27FC236}">
                    <a16:creationId xmlns:a16="http://schemas.microsoft.com/office/drawing/2014/main" id="{AA510CF3-3346-433C-9EED-8B0F6B78FA7D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Rectangle 820">
                <a:extLst>
                  <a:ext uri="{FF2B5EF4-FFF2-40B4-BE49-F238E27FC236}">
                    <a16:creationId xmlns:a16="http://schemas.microsoft.com/office/drawing/2014/main" id="{B3BE9EFF-7984-4D09-87D5-07273FEC5E77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Rectangle 821">
                <a:extLst>
                  <a:ext uri="{FF2B5EF4-FFF2-40B4-BE49-F238E27FC236}">
                    <a16:creationId xmlns:a16="http://schemas.microsoft.com/office/drawing/2014/main" id="{FDE9CDA9-776F-4E3F-964D-A13F3146BC0E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7B6EB581-467C-4E1B-B431-26CA9E621C81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>
                <a:extLst>
                  <a:ext uri="{FF2B5EF4-FFF2-40B4-BE49-F238E27FC236}">
                    <a16:creationId xmlns:a16="http://schemas.microsoft.com/office/drawing/2014/main" id="{19B89237-F4F9-4D32-8A42-5DB171FAFB32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D02C86E0-26AA-4963-B621-7DCB864F6D58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Rectangle 825">
                <a:extLst>
                  <a:ext uri="{FF2B5EF4-FFF2-40B4-BE49-F238E27FC236}">
                    <a16:creationId xmlns:a16="http://schemas.microsoft.com/office/drawing/2014/main" id="{4BAD4DA9-CE6F-4878-BB4B-75FE45EC2FF1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EFC78846-77CA-4F01-A445-9CE650DBD339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3" name="Circle: Hollow 802">
              <a:extLst>
                <a:ext uri="{FF2B5EF4-FFF2-40B4-BE49-F238E27FC236}">
                  <a16:creationId xmlns:a16="http://schemas.microsoft.com/office/drawing/2014/main" id="{04AF268A-1E94-47B3-A9DB-F9C4DE93735C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A1F96650-9247-4DE1-85AE-4072E2749052}"/>
              </a:ext>
            </a:extLst>
          </p:cNvPr>
          <p:cNvGrpSpPr/>
          <p:nvPr/>
        </p:nvGrpSpPr>
        <p:grpSpPr>
          <a:xfrm>
            <a:off x="7166055" y="5702662"/>
            <a:ext cx="795504" cy="795504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201EC89C-5884-47EF-BFDD-19046D610C22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6A63408D-4BDA-4D05-8EBA-45B9D3C3EA92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858" name="Rectangle 80">
                  <a:extLst>
                    <a:ext uri="{FF2B5EF4-FFF2-40B4-BE49-F238E27FC236}">
                      <a16:creationId xmlns:a16="http://schemas.microsoft.com/office/drawing/2014/main" id="{2A116FA4-4405-42F3-A546-48DD7535D19B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9" name="Rectangle 81">
                  <a:extLst>
                    <a:ext uri="{FF2B5EF4-FFF2-40B4-BE49-F238E27FC236}">
                      <a16:creationId xmlns:a16="http://schemas.microsoft.com/office/drawing/2014/main" id="{EE3FC7FD-EE78-4071-A5B2-8B12B925AA8C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Rectangle 82">
                  <a:extLst>
                    <a:ext uri="{FF2B5EF4-FFF2-40B4-BE49-F238E27FC236}">
                      <a16:creationId xmlns:a16="http://schemas.microsoft.com/office/drawing/2014/main" id="{634867A3-A185-41B6-9240-CB66AA6633C5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Rectangle 83">
                  <a:extLst>
                    <a:ext uri="{FF2B5EF4-FFF2-40B4-BE49-F238E27FC236}">
                      <a16:creationId xmlns:a16="http://schemas.microsoft.com/office/drawing/2014/main" id="{DF7C7434-2B5C-4332-A8A6-A6DF3656B133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2" name="Rectangle 84">
                  <a:extLst>
                    <a:ext uri="{FF2B5EF4-FFF2-40B4-BE49-F238E27FC236}">
                      <a16:creationId xmlns:a16="http://schemas.microsoft.com/office/drawing/2014/main" id="{CADF1112-4DEA-45D4-ABBC-6A388184E36E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3" name="Rectangle 85">
                  <a:extLst>
                    <a:ext uri="{FF2B5EF4-FFF2-40B4-BE49-F238E27FC236}">
                      <a16:creationId xmlns:a16="http://schemas.microsoft.com/office/drawing/2014/main" id="{23A65727-9CCF-4877-8847-51DD1927CD46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Rectangle 86">
                  <a:extLst>
                    <a:ext uri="{FF2B5EF4-FFF2-40B4-BE49-F238E27FC236}">
                      <a16:creationId xmlns:a16="http://schemas.microsoft.com/office/drawing/2014/main" id="{42CB0252-A788-4220-8B5A-CA1260510A1F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Rectangle 87">
                  <a:extLst>
                    <a:ext uri="{FF2B5EF4-FFF2-40B4-BE49-F238E27FC236}">
                      <a16:creationId xmlns:a16="http://schemas.microsoft.com/office/drawing/2014/main" id="{ED76C76E-3C23-418F-AA54-E810C2EDDEDD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Rectangle 88">
                  <a:extLst>
                    <a:ext uri="{FF2B5EF4-FFF2-40B4-BE49-F238E27FC236}">
                      <a16:creationId xmlns:a16="http://schemas.microsoft.com/office/drawing/2014/main" id="{FB8BDD4A-1262-4188-910F-1DF3623FAB83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Rectangle 89">
                  <a:extLst>
                    <a:ext uri="{FF2B5EF4-FFF2-40B4-BE49-F238E27FC236}">
                      <a16:creationId xmlns:a16="http://schemas.microsoft.com/office/drawing/2014/main" id="{40308FDF-F8A1-42E8-87A2-4BDD39576654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Rectangle 90">
                  <a:extLst>
                    <a:ext uri="{FF2B5EF4-FFF2-40B4-BE49-F238E27FC236}">
                      <a16:creationId xmlns:a16="http://schemas.microsoft.com/office/drawing/2014/main" id="{D16A05DD-E29F-447E-A020-2F2BBDD4E71E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Rectangle 91">
                  <a:extLst>
                    <a:ext uri="{FF2B5EF4-FFF2-40B4-BE49-F238E27FC236}">
                      <a16:creationId xmlns:a16="http://schemas.microsoft.com/office/drawing/2014/main" id="{88CE2F1F-87CD-42BE-A7CB-4A9E4C1F72C8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Rectangle 92">
                  <a:extLst>
                    <a:ext uri="{FF2B5EF4-FFF2-40B4-BE49-F238E27FC236}">
                      <a16:creationId xmlns:a16="http://schemas.microsoft.com/office/drawing/2014/main" id="{42C9DD32-B315-453B-B403-477AA64BE2FF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Rectangle 93">
                  <a:extLst>
                    <a:ext uri="{FF2B5EF4-FFF2-40B4-BE49-F238E27FC236}">
                      <a16:creationId xmlns:a16="http://schemas.microsoft.com/office/drawing/2014/main" id="{0376EBE7-C473-474A-AE44-695D97824A23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Rectangle 94">
                  <a:extLst>
                    <a:ext uri="{FF2B5EF4-FFF2-40B4-BE49-F238E27FC236}">
                      <a16:creationId xmlns:a16="http://schemas.microsoft.com/office/drawing/2014/main" id="{0A04A3EC-AFAA-4CD4-9580-7F1B3738CF55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95">
                  <a:extLst>
                    <a:ext uri="{FF2B5EF4-FFF2-40B4-BE49-F238E27FC236}">
                      <a16:creationId xmlns:a16="http://schemas.microsoft.com/office/drawing/2014/main" id="{11154AB3-D77E-4348-99B7-4CC2D6261010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96">
                  <a:extLst>
                    <a:ext uri="{FF2B5EF4-FFF2-40B4-BE49-F238E27FC236}">
                      <a16:creationId xmlns:a16="http://schemas.microsoft.com/office/drawing/2014/main" id="{A08DFFB5-1F46-43D0-8D74-E829503B9A33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97">
                  <a:extLst>
                    <a:ext uri="{FF2B5EF4-FFF2-40B4-BE49-F238E27FC236}">
                      <a16:creationId xmlns:a16="http://schemas.microsoft.com/office/drawing/2014/main" id="{6487A8C7-D90F-47B2-980D-412552BEF986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98">
                  <a:extLst>
                    <a:ext uri="{FF2B5EF4-FFF2-40B4-BE49-F238E27FC236}">
                      <a16:creationId xmlns:a16="http://schemas.microsoft.com/office/drawing/2014/main" id="{D5A541B3-6D8A-4B3F-A9C4-6A6B6C8073A8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Rectangle 99">
                  <a:extLst>
                    <a:ext uri="{FF2B5EF4-FFF2-40B4-BE49-F238E27FC236}">
                      <a16:creationId xmlns:a16="http://schemas.microsoft.com/office/drawing/2014/main" id="{D1CF14E6-4119-45F2-90BC-ABBFFBDE5C7A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Rectangle 100">
                  <a:extLst>
                    <a:ext uri="{FF2B5EF4-FFF2-40B4-BE49-F238E27FC236}">
                      <a16:creationId xmlns:a16="http://schemas.microsoft.com/office/drawing/2014/main" id="{D78EBE8F-D40F-460B-9ACF-368399E1C99B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Rectangle 101">
                  <a:extLst>
                    <a:ext uri="{FF2B5EF4-FFF2-40B4-BE49-F238E27FC236}">
                      <a16:creationId xmlns:a16="http://schemas.microsoft.com/office/drawing/2014/main" id="{EED7136B-A6DC-4238-9674-E78704AF6D79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Rectangle 102">
                  <a:extLst>
                    <a:ext uri="{FF2B5EF4-FFF2-40B4-BE49-F238E27FC236}">
                      <a16:creationId xmlns:a16="http://schemas.microsoft.com/office/drawing/2014/main" id="{1D12CCDA-CFDC-41CA-921E-EC32CCEE30D0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Rectangle 103">
                  <a:extLst>
                    <a:ext uri="{FF2B5EF4-FFF2-40B4-BE49-F238E27FC236}">
                      <a16:creationId xmlns:a16="http://schemas.microsoft.com/office/drawing/2014/main" id="{A2BF1C0B-2A9A-46FB-A630-15E142966390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6C4093AE-21C4-47DB-9C39-A79BF27B72F6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6FFB820D-9DAC-48E0-A666-5A0548BDF28E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19934CD5-8E60-452B-A21E-DF41B519D24F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6099B979-7E4D-43FF-8437-FD66C385616E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29F597E4-826B-4A02-AD41-3837FBA4B05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B6E5C9EB-131F-4A05-B306-556DC1B51C5A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15AD7A59-F777-47FE-820D-8A9D2E33B5CE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509FA580-0477-4F93-9479-88B031A4303B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6DEE5069-C516-4C3F-8685-3D2591A817E9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A2433C60-6795-414C-8690-25C9B64E7DD7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E28D8CA8-F1A8-4390-8439-4B7FED92F6B0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6510520C-B2E4-47C8-870F-4AC16E6D722B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181FBC46-C673-4A52-A42C-96F6E920D731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F96678B0-233B-43EB-914E-C267DCBD36B0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7" name="Freeform: Shape 846">
                  <a:extLst>
                    <a:ext uri="{FF2B5EF4-FFF2-40B4-BE49-F238E27FC236}">
                      <a16:creationId xmlns:a16="http://schemas.microsoft.com/office/drawing/2014/main" id="{7C9C5AA5-2A82-40F6-990E-ED7D401BA63F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8" name="Freeform: Shape 847">
                  <a:extLst>
                    <a:ext uri="{FF2B5EF4-FFF2-40B4-BE49-F238E27FC236}">
                      <a16:creationId xmlns:a16="http://schemas.microsoft.com/office/drawing/2014/main" id="{95A659BE-E355-443A-8545-B111C4A0BE63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7109F1C5-CB27-4BF9-96A9-C1B57645515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0" name="Freeform: Shape 849">
                  <a:extLst>
                    <a:ext uri="{FF2B5EF4-FFF2-40B4-BE49-F238E27FC236}">
                      <a16:creationId xmlns:a16="http://schemas.microsoft.com/office/drawing/2014/main" id="{440E8A3B-6E4C-4336-9762-8A6509857C62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1" name="Freeform: Shape 850">
                  <a:extLst>
                    <a:ext uri="{FF2B5EF4-FFF2-40B4-BE49-F238E27FC236}">
                      <a16:creationId xmlns:a16="http://schemas.microsoft.com/office/drawing/2014/main" id="{7F8BF25F-0BD3-4065-9001-59ACFEF211F6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2" name="Freeform: Shape 851">
                  <a:extLst>
                    <a:ext uri="{FF2B5EF4-FFF2-40B4-BE49-F238E27FC236}">
                      <a16:creationId xmlns:a16="http://schemas.microsoft.com/office/drawing/2014/main" id="{304A4CA2-AB75-43FA-A652-EFA32440DD45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6A84CFCE-795A-402E-87F8-C26D1EA224C9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4" name="Freeform: Shape 853">
                  <a:extLst>
                    <a:ext uri="{FF2B5EF4-FFF2-40B4-BE49-F238E27FC236}">
                      <a16:creationId xmlns:a16="http://schemas.microsoft.com/office/drawing/2014/main" id="{33A2AB3F-83D2-4575-8495-54E4035AB7AB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5" name="Freeform: Shape 854">
                  <a:extLst>
                    <a:ext uri="{FF2B5EF4-FFF2-40B4-BE49-F238E27FC236}">
                      <a16:creationId xmlns:a16="http://schemas.microsoft.com/office/drawing/2014/main" id="{BA032385-D8FA-4D02-9863-FD027691B9BD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6" name="Freeform: Shape 855">
                  <a:extLst>
                    <a:ext uri="{FF2B5EF4-FFF2-40B4-BE49-F238E27FC236}">
                      <a16:creationId xmlns:a16="http://schemas.microsoft.com/office/drawing/2014/main" id="{A0BA5C01-A92C-4A8C-971D-CF592A46B2CA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7" name="Freeform: Shape 856">
                  <a:extLst>
                    <a:ext uri="{FF2B5EF4-FFF2-40B4-BE49-F238E27FC236}">
                      <a16:creationId xmlns:a16="http://schemas.microsoft.com/office/drawing/2014/main" id="{8F069D62-43BD-4DAC-A1E6-ECDEB4A9ED7A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30" name="Circle: Hollow 829">
              <a:extLst>
                <a:ext uri="{FF2B5EF4-FFF2-40B4-BE49-F238E27FC236}">
                  <a16:creationId xmlns:a16="http://schemas.microsoft.com/office/drawing/2014/main" id="{6669B58E-1590-4620-AB66-CEADB9C9C20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Circle: Hollow 830">
              <a:extLst>
                <a:ext uri="{FF2B5EF4-FFF2-40B4-BE49-F238E27FC236}">
                  <a16:creationId xmlns:a16="http://schemas.microsoft.com/office/drawing/2014/main" id="{4406E3DA-9A63-47CB-A811-2AEC847D2D9C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A325D476-A209-4544-A22C-F198BC6A0AEF}"/>
              </a:ext>
            </a:extLst>
          </p:cNvPr>
          <p:cNvGrpSpPr/>
          <p:nvPr/>
        </p:nvGrpSpPr>
        <p:grpSpPr>
          <a:xfrm>
            <a:off x="7343674" y="5880281"/>
            <a:ext cx="440266" cy="440266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AB2A96C6-87CC-4F9B-BB31-6F41A1D41BB7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EA3ECFB5-0451-4699-92CB-3587E1D28C02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1179EE72-3397-4196-A796-9F0C57ADDF51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CF465B74-78B8-48AA-9479-68D2A0CB1A99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A69FA312-28AE-49F7-968A-440EBF168159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9E718918-45F6-48FF-8EBC-D3C500AFE75B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6791665A-3E23-4D33-B42A-EEFBC7FCCBA2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803BDF13-B72A-45B6-AF33-FAD19C9A7EFF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57F320EE-9341-4306-B4C8-6793E091D51F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5BF85288-1E4A-4590-959D-7302CE5C1A2A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ABDE3004-1D42-40FB-B6AF-2E91AC0F8EF0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1D943B1D-0897-4BDD-B9BA-5D5DBAEDC819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D18CE991-ADA4-496A-B693-BD986398B83C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4D6D9BE7-A1A9-4205-B92D-6725A491E9C2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BEEFF963-C315-4C7F-B49F-57F189C0E856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13179041-BDE9-4559-A8E2-29BC55451EC2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29CEAE35-3B28-4EE8-8C0D-F5223AAF7CD1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C74BEA00-1EBC-46CD-948A-67A0F3303030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10C5B08D-0807-42D6-B50D-2B3987028E2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37282C5B-47C8-43C6-8F3B-F5AF855A4A57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D4D069E7-5CDA-4B7B-B638-F6873DC313BC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160E2537-DA79-4A04-B77B-CC92FEB3C6CC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65E3A71C-74B5-4944-AA13-54F9EDE982E9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6F037F3D-AB2D-46A9-AE02-FB27BD0EF710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7" name="Oval 906">
            <a:extLst>
              <a:ext uri="{FF2B5EF4-FFF2-40B4-BE49-F238E27FC236}">
                <a16:creationId xmlns:a16="http://schemas.microsoft.com/office/drawing/2014/main" id="{5CFCB18D-9C8A-48FE-84FF-E27B9D39AAE3}"/>
              </a:ext>
            </a:extLst>
          </p:cNvPr>
          <p:cNvSpPr/>
          <p:nvPr/>
        </p:nvSpPr>
        <p:spPr>
          <a:xfrm>
            <a:off x="7354279" y="5890886"/>
            <a:ext cx="419056" cy="419056"/>
          </a:xfrm>
          <a:prstGeom prst="ellipse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4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4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4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1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40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40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40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40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4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4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40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40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40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400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40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400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B8A208-9164-4836-BCAF-ED54477E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25"/>
            <a:ext cx="12192000" cy="5829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C97A1-3FA6-4006-87F4-6072A5EAFF8D}"/>
              </a:ext>
            </a:extLst>
          </p:cNvPr>
          <p:cNvSpPr txBox="1"/>
          <p:nvPr/>
        </p:nvSpPr>
        <p:spPr>
          <a:xfrm>
            <a:off x="2456483" y="98136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Project Website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AD6C9-15A8-4D45-8FFF-D32A93A13CBC}"/>
              </a:ext>
            </a:extLst>
          </p:cNvPr>
          <p:cNvGrpSpPr/>
          <p:nvPr/>
        </p:nvGrpSpPr>
        <p:grpSpPr>
          <a:xfrm>
            <a:off x="5378695" y="782479"/>
            <a:ext cx="1434489" cy="190500"/>
            <a:chOff x="4679586" y="878988"/>
            <a:chExt cx="1434489" cy="190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C42640-A55E-48B4-B9EA-03C15BEA1C2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5FA06F-229B-44B1-B275-3F22E278260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073A40-244C-4BB6-95EA-8F122B1B180A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753D9D-E704-4F02-AD89-295659C5A941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0B77F4-70E5-4DA1-BC28-A62C12ECDFF0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6832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B8A208-9164-4836-BCAF-ED54477E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773"/>
            <a:ext cx="12192000" cy="5806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C97A1-3FA6-4006-87F4-6072A5EAFF8D}"/>
              </a:ext>
            </a:extLst>
          </p:cNvPr>
          <p:cNvSpPr txBox="1"/>
          <p:nvPr/>
        </p:nvSpPr>
        <p:spPr>
          <a:xfrm>
            <a:off x="2456483" y="98136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Project Website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AD6C9-15A8-4D45-8FFF-D32A93A13CBC}"/>
              </a:ext>
            </a:extLst>
          </p:cNvPr>
          <p:cNvGrpSpPr/>
          <p:nvPr/>
        </p:nvGrpSpPr>
        <p:grpSpPr>
          <a:xfrm>
            <a:off x="5378695" y="782479"/>
            <a:ext cx="1434489" cy="190500"/>
            <a:chOff x="4679586" y="878988"/>
            <a:chExt cx="1434489" cy="190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C42640-A55E-48B4-B9EA-03C15BEA1C2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5FA06F-229B-44B1-B275-3F22E278260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073A40-244C-4BB6-95EA-8F122B1B180A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753D9D-E704-4F02-AD89-295659C5A941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0B77F4-70E5-4DA1-BC28-A62C12ECDFF0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8628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B8A208-9164-4836-BCAF-ED54477E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" y="1029773"/>
            <a:ext cx="12138874" cy="5806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C97A1-3FA6-4006-87F4-6072A5EAFF8D}"/>
              </a:ext>
            </a:extLst>
          </p:cNvPr>
          <p:cNvSpPr txBox="1"/>
          <p:nvPr/>
        </p:nvSpPr>
        <p:spPr>
          <a:xfrm>
            <a:off x="2456483" y="98136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Project Website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AD6C9-15A8-4D45-8FFF-D32A93A13CBC}"/>
              </a:ext>
            </a:extLst>
          </p:cNvPr>
          <p:cNvGrpSpPr/>
          <p:nvPr/>
        </p:nvGrpSpPr>
        <p:grpSpPr>
          <a:xfrm>
            <a:off x="5378695" y="782479"/>
            <a:ext cx="1434489" cy="190500"/>
            <a:chOff x="4679586" y="878988"/>
            <a:chExt cx="1434489" cy="190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C42640-A55E-48B4-B9EA-03C15BEA1C2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5FA06F-229B-44B1-B275-3F22E278260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073A40-244C-4BB6-95EA-8F122B1B180A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753D9D-E704-4F02-AD89-295659C5A941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0B77F4-70E5-4DA1-BC28-A62C12ECDFF0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5909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3" y="20923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Project Budget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01A590-ABA9-4BD2-BD64-376A4C227798}"/>
              </a:ext>
            </a:extLst>
          </p:cNvPr>
          <p:cNvSpPr/>
          <p:nvPr/>
        </p:nvSpPr>
        <p:spPr>
          <a:xfrm>
            <a:off x="5273427" y="896380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53B434-A2A6-4C16-99DD-292CE4FD62C4}"/>
              </a:ext>
            </a:extLst>
          </p:cNvPr>
          <p:cNvSpPr/>
          <p:nvPr/>
        </p:nvSpPr>
        <p:spPr>
          <a:xfrm>
            <a:off x="5584577" y="896380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E5BC96-17A2-4BD5-BA51-10270687E851}"/>
              </a:ext>
            </a:extLst>
          </p:cNvPr>
          <p:cNvSpPr/>
          <p:nvPr/>
        </p:nvSpPr>
        <p:spPr>
          <a:xfrm>
            <a:off x="5895363" y="896380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06ACCC-548D-4873-BD3B-AD3CA2C095B0}"/>
              </a:ext>
            </a:extLst>
          </p:cNvPr>
          <p:cNvSpPr/>
          <p:nvPr/>
        </p:nvSpPr>
        <p:spPr>
          <a:xfrm>
            <a:off x="6206149" y="896380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BDE4C1-DAF9-476F-B807-27BE954F6C82}"/>
              </a:ext>
            </a:extLst>
          </p:cNvPr>
          <p:cNvSpPr/>
          <p:nvPr/>
        </p:nvSpPr>
        <p:spPr>
          <a:xfrm>
            <a:off x="6517416" y="896380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F701D7-E494-4E99-A2F5-2D4B330DFCC6}"/>
              </a:ext>
            </a:extLst>
          </p:cNvPr>
          <p:cNvGrpSpPr/>
          <p:nvPr/>
        </p:nvGrpSpPr>
        <p:grpSpPr>
          <a:xfrm>
            <a:off x="3351037" y="1471787"/>
            <a:ext cx="842445" cy="820793"/>
            <a:chOff x="3351037" y="1471787"/>
            <a:chExt cx="842445" cy="82079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5996" y="1471787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1037" y="1480563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4847193" y="1405259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V="1">
            <a:off x="4556291" y="2600967"/>
            <a:ext cx="782545" cy="821366"/>
            <a:chOff x="1872307" y="2945596"/>
            <a:chExt cx="782545" cy="82136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1779405" y="3151294"/>
            <a:ext cx="2686537" cy="1544457"/>
            <a:chOff x="1161927" y="5072730"/>
            <a:chExt cx="1666472" cy="154445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4F678F-40B7-4440-9805-D7FF30FB7FC8}"/>
                </a:ext>
              </a:extLst>
            </p:cNvPr>
            <p:cNvSpPr txBox="1"/>
            <p:nvPr/>
          </p:nvSpPr>
          <p:spPr>
            <a:xfrm>
              <a:off x="1310615" y="5072730"/>
              <a:ext cx="1517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E9524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SP Hunting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441079" y="5391747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50,000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1161927" y="5693857"/>
              <a:ext cx="1666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Find Expert Barber for Better Service 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7B5FEAE9-44AF-4B5D-8F54-ADB3120D3B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16" y="3547247"/>
            <a:ext cx="173552" cy="212522"/>
          </a:xfrm>
          <a:prstGeom prst="rect">
            <a:avLst/>
          </a:prstGeom>
        </p:spPr>
      </p:pic>
      <p:pic>
        <p:nvPicPr>
          <p:cNvPr id="15" name="Graphic 14" descr="Children">
            <a:extLst>
              <a:ext uri="{FF2B5EF4-FFF2-40B4-BE49-F238E27FC236}">
                <a16:creationId xmlns:a16="http://schemas.microsoft.com/office/drawing/2014/main" id="{88FB63DC-3952-4A1D-A6BD-C9AD9E58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00" y="1575021"/>
            <a:ext cx="914400" cy="91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87D90AE-90A9-461F-9613-71949D34E5E0}"/>
              </a:ext>
            </a:extLst>
          </p:cNvPr>
          <p:cNvGrpSpPr/>
          <p:nvPr/>
        </p:nvGrpSpPr>
        <p:grpSpPr>
          <a:xfrm flipH="1" flipV="1">
            <a:off x="8438817" y="5237215"/>
            <a:ext cx="743262" cy="539365"/>
            <a:chOff x="1929808" y="3262589"/>
            <a:chExt cx="743262" cy="53936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8EE592-24AE-43EA-AB67-6E4133F40F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A8FC1AD-9467-4DCD-AEAE-63FEC98156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51440D-4DDA-40AC-8126-280E530657FE}"/>
              </a:ext>
            </a:extLst>
          </p:cNvPr>
          <p:cNvGrpSpPr/>
          <p:nvPr/>
        </p:nvGrpSpPr>
        <p:grpSpPr>
          <a:xfrm>
            <a:off x="9182079" y="5512273"/>
            <a:ext cx="2780106" cy="1267458"/>
            <a:chOff x="9146175" y="5273815"/>
            <a:chExt cx="1666473" cy="1267458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430B66A-50BA-4834-BCFF-59911A8E2BA2}"/>
                </a:ext>
              </a:extLst>
            </p:cNvPr>
            <p:cNvSpPr txBox="1"/>
            <p:nvPr/>
          </p:nvSpPr>
          <p:spPr>
            <a:xfrm>
              <a:off x="9146175" y="5273815"/>
              <a:ext cx="1493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Verify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764E0B5-28CD-46AF-9252-716E47365C3E}"/>
                </a:ext>
              </a:extLst>
            </p:cNvPr>
            <p:cNvSpPr txBox="1"/>
            <p:nvPr/>
          </p:nvSpPr>
          <p:spPr>
            <a:xfrm>
              <a:off x="9152126" y="5593585"/>
              <a:ext cx="1487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    50,000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D50A5AB-3A9C-4661-9448-6A88163DE43D}"/>
                </a:ext>
              </a:extLst>
            </p:cNvPr>
            <p:cNvSpPr txBox="1"/>
            <p:nvPr/>
          </p:nvSpPr>
          <p:spPr>
            <a:xfrm>
              <a:off x="9146176" y="5894942"/>
              <a:ext cx="166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Between Customer &amp; SP</a:t>
              </a:r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2286B99-31FA-4119-83B8-B0ED7DA55A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83" y="5908428"/>
            <a:ext cx="173552" cy="212522"/>
          </a:xfrm>
          <a:prstGeom prst="rect">
            <a:avLst/>
          </a:prstGeom>
          <a:ln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A450988-96CE-4AC2-9CD9-53CEEA139FEC}"/>
              </a:ext>
            </a:extLst>
          </p:cNvPr>
          <p:cNvGrpSpPr/>
          <p:nvPr/>
        </p:nvGrpSpPr>
        <p:grpSpPr>
          <a:xfrm>
            <a:off x="7393088" y="4207551"/>
            <a:ext cx="1371602" cy="1371602"/>
            <a:chOff x="7393088" y="4207551"/>
            <a:chExt cx="1371602" cy="1371602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3398469-13B2-448E-AC03-B44E121FFD14}"/>
                </a:ext>
              </a:extLst>
            </p:cNvPr>
            <p:cNvSpPr/>
            <p:nvPr/>
          </p:nvSpPr>
          <p:spPr>
            <a:xfrm>
              <a:off x="7393088" y="4207551"/>
              <a:ext cx="1371602" cy="137160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6" descr="Receiver">
              <a:extLst>
                <a:ext uri="{FF2B5EF4-FFF2-40B4-BE49-F238E27FC236}">
                  <a16:creationId xmlns:a16="http://schemas.microsoft.com/office/drawing/2014/main" id="{C1DAB4B0-784E-4339-A6D6-57D72B41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4306" y="4436152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7350880" y="1999355"/>
            <a:ext cx="1539379" cy="1539379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8120570" y="1293293"/>
            <a:ext cx="997045" cy="713430"/>
            <a:chOff x="5421472" y="2048248"/>
            <a:chExt cx="997045" cy="71343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1472" y="2048248"/>
              <a:ext cx="341829" cy="71343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2168" y="2057972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9DD4B7F-8A71-49A3-BC05-44E26D841E62}"/>
              </a:ext>
            </a:extLst>
          </p:cNvPr>
          <p:cNvGrpSpPr/>
          <p:nvPr/>
        </p:nvGrpSpPr>
        <p:grpSpPr>
          <a:xfrm>
            <a:off x="8680499" y="991630"/>
            <a:ext cx="3312431" cy="1276983"/>
            <a:chOff x="1539444" y="1542738"/>
            <a:chExt cx="2893257" cy="127698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2359718-1C0E-45C6-99D0-A3CB1814E621}"/>
                </a:ext>
              </a:extLst>
            </p:cNvPr>
            <p:cNvSpPr txBox="1"/>
            <p:nvPr/>
          </p:nvSpPr>
          <p:spPr>
            <a:xfrm>
              <a:off x="1539444" y="1542738"/>
              <a:ext cx="289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3A1A4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Branding &amp; Marketing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3347D2D-8F9E-424F-8379-EE81B97BB648}"/>
                </a:ext>
              </a:extLst>
            </p:cNvPr>
            <p:cNvSpPr txBox="1"/>
            <p:nvPr/>
          </p:nvSpPr>
          <p:spPr>
            <a:xfrm>
              <a:off x="3045381" y="1871280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2,00,000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09C4E9-4A75-455E-A51D-C315238BC112}"/>
                </a:ext>
              </a:extLst>
            </p:cNvPr>
            <p:cNvSpPr txBox="1"/>
            <p:nvPr/>
          </p:nvSpPr>
          <p:spPr>
            <a:xfrm>
              <a:off x="2766229" y="2173390"/>
              <a:ext cx="166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More Marketing More Business</a:t>
              </a: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4FB28D24-2A54-4D70-8C85-37A37A1E8C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15" y="1401127"/>
            <a:ext cx="173552" cy="212522"/>
          </a:xfrm>
          <a:prstGeom prst="rect">
            <a:avLst/>
          </a:prstGeom>
          <a:ln>
            <a:noFill/>
          </a:ln>
        </p:spPr>
      </p:pic>
      <p:pic>
        <p:nvPicPr>
          <p:cNvPr id="19" name="Graphic 18" descr="Comb">
            <a:extLst>
              <a:ext uri="{FF2B5EF4-FFF2-40B4-BE49-F238E27FC236}">
                <a16:creationId xmlns:a16="http://schemas.microsoft.com/office/drawing/2014/main" id="{2095E52F-EB65-4FA0-91D0-6764C11F4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664999">
            <a:off x="7371704" y="2352439"/>
            <a:ext cx="1016710" cy="1016710"/>
          </a:xfrm>
          <a:prstGeom prst="rect">
            <a:avLst/>
          </a:prstGeom>
        </p:spPr>
      </p:pic>
      <p:pic>
        <p:nvPicPr>
          <p:cNvPr id="21" name="Graphic 20" descr="Scissors">
            <a:extLst>
              <a:ext uri="{FF2B5EF4-FFF2-40B4-BE49-F238E27FC236}">
                <a16:creationId xmlns:a16="http://schemas.microsoft.com/office/drawing/2014/main" id="{A7F2D0F2-1492-404F-8745-8F7EBD2504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138609">
            <a:off x="7897838" y="2244706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3805838" y="2222226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811797-A24A-4917-AED4-3059F78F98B0}"/>
              </a:ext>
            </a:extLst>
          </p:cNvPr>
          <p:cNvGrpSpPr/>
          <p:nvPr/>
        </p:nvGrpSpPr>
        <p:grpSpPr>
          <a:xfrm>
            <a:off x="1059608" y="1216956"/>
            <a:ext cx="2291430" cy="1621880"/>
            <a:chOff x="1059608" y="1216956"/>
            <a:chExt cx="2291430" cy="162188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ECAEFF9-14F9-420B-B81B-1A2D424B5A63}"/>
                </a:ext>
              </a:extLst>
            </p:cNvPr>
            <p:cNvSpPr txBox="1"/>
            <p:nvPr/>
          </p:nvSpPr>
          <p:spPr>
            <a:xfrm>
              <a:off x="1059608" y="1216956"/>
              <a:ext cx="2291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EF3078"/>
                  </a:solidFill>
                  <a:latin typeface="Tw Cen MT" panose="020B0602020104020603" pitchFamily="34" charset="0"/>
                </a:rPr>
                <a:t>Website &amp; Apps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F3078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7256DD-6317-492A-853D-B93DE998E24A}"/>
                </a:ext>
              </a:extLst>
            </p:cNvPr>
            <p:cNvSpPr txBox="1"/>
            <p:nvPr/>
          </p:nvSpPr>
          <p:spPr>
            <a:xfrm>
              <a:off x="1881096" y="1564396"/>
              <a:ext cx="1174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2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0,000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574B3F8-38B1-4C77-944D-B357C5A8510F}"/>
                </a:ext>
              </a:extLst>
            </p:cNvPr>
            <p:cNvSpPr txBox="1"/>
            <p:nvPr/>
          </p:nvSpPr>
          <p:spPr>
            <a:xfrm>
              <a:off x="1274818" y="1915506"/>
              <a:ext cx="19317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Total Cost With Domain &amp; Hosting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350955E4-3FBA-4760-913C-C08F97AA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32" y="1661115"/>
              <a:ext cx="173552" cy="21252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" name="Graphic 28" descr="Smart Phone">
            <a:extLst>
              <a:ext uri="{FF2B5EF4-FFF2-40B4-BE49-F238E27FC236}">
                <a16:creationId xmlns:a16="http://schemas.microsoft.com/office/drawing/2014/main" id="{B462F193-4092-40B0-AEC3-9224D3E201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6626" y="2371741"/>
            <a:ext cx="522600" cy="43321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2E18A64-75D6-4621-A521-17FCC987C63A}"/>
              </a:ext>
            </a:extLst>
          </p:cNvPr>
          <p:cNvGrpSpPr/>
          <p:nvPr/>
        </p:nvGrpSpPr>
        <p:grpSpPr>
          <a:xfrm>
            <a:off x="10412595" y="3877121"/>
            <a:ext cx="1592320" cy="776989"/>
            <a:chOff x="10412595" y="3877121"/>
            <a:chExt cx="1592320" cy="776989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33CAA93-617E-4BA2-9B99-5A9814A86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2595" y="3963162"/>
              <a:ext cx="603636" cy="40011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B00EEEB-525E-46E4-B07A-9CA687761C9B}"/>
                </a:ext>
              </a:extLst>
            </p:cNvPr>
            <p:cNvSpPr txBox="1"/>
            <p:nvPr/>
          </p:nvSpPr>
          <p:spPr>
            <a:xfrm>
              <a:off x="10847207" y="4069335"/>
              <a:ext cx="1157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28,20,000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1BD6D51-D59D-48B0-8942-4934DBFDC1AA}"/>
                </a:ext>
              </a:extLst>
            </p:cNvPr>
            <p:cNvSpPr txBox="1"/>
            <p:nvPr/>
          </p:nvSpPr>
          <p:spPr>
            <a:xfrm>
              <a:off x="11057911" y="3877121"/>
              <a:ext cx="739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Total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35B5DD-C282-41FC-A6BC-62D90B6C956F}"/>
              </a:ext>
            </a:extLst>
          </p:cNvPr>
          <p:cNvGrpSpPr/>
          <p:nvPr/>
        </p:nvGrpSpPr>
        <p:grpSpPr>
          <a:xfrm>
            <a:off x="5499558" y="4554929"/>
            <a:ext cx="799637" cy="821366"/>
            <a:chOff x="5422644" y="4537837"/>
            <a:chExt cx="799637" cy="82136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6B5F47-AD90-4049-A35E-C263B927E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7394" y="4537837"/>
              <a:ext cx="204887" cy="821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B42AE6-9B19-49E8-B317-922415377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2644" y="5359203"/>
              <a:ext cx="5895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C2D9A0-C02A-4F34-856E-0D620FBFE5A9}"/>
              </a:ext>
            </a:extLst>
          </p:cNvPr>
          <p:cNvGrpSpPr/>
          <p:nvPr/>
        </p:nvGrpSpPr>
        <p:grpSpPr>
          <a:xfrm>
            <a:off x="2662850" y="5019796"/>
            <a:ext cx="2686537" cy="1267458"/>
            <a:chOff x="2662850" y="5019796"/>
            <a:chExt cx="2686537" cy="12674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E3E9C99-153F-449B-B2E8-AF6013AE77A4}"/>
                </a:ext>
              </a:extLst>
            </p:cNvPr>
            <p:cNvSpPr txBox="1"/>
            <p:nvPr/>
          </p:nvSpPr>
          <p:spPr>
            <a:xfrm>
              <a:off x="2902551" y="5019796"/>
              <a:ext cx="2446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Mr. Saloon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4CE34E-C40A-4D63-9139-C8A40B45C804}"/>
                </a:ext>
              </a:extLst>
            </p:cNvPr>
            <p:cNvSpPr txBox="1"/>
            <p:nvPr/>
          </p:nvSpPr>
          <p:spPr>
            <a:xfrm>
              <a:off x="3112874" y="5338813"/>
              <a:ext cx="2236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25,00,000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B7CCA4-0573-4BD9-99BB-3793C85CD5C3}"/>
                </a:ext>
              </a:extLst>
            </p:cNvPr>
            <p:cNvSpPr txBox="1"/>
            <p:nvPr/>
          </p:nvSpPr>
          <p:spPr>
            <a:xfrm>
              <a:off x="2662850" y="5640923"/>
              <a:ext cx="2686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dirty="0">
                  <a:solidFill>
                    <a:srgbClr val="A6A6A6"/>
                  </a:solidFill>
                  <a:latin typeface="Tw Cen MT" panose="020B0602020104020603" pitchFamily="34" charset="0"/>
                </a:rPr>
                <a:t>Own Saloon refers Strong Identity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98F27DB-358E-4443-92A6-01CB1C91D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30" y="5424295"/>
              <a:ext cx="173552" cy="212522"/>
            </a:xfrm>
            <a:prstGeom prst="rect">
              <a:avLst/>
            </a:prstGeom>
          </p:spPr>
        </p:pic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38265CB1-CCE7-4185-A54D-45CD800DC001}"/>
              </a:ext>
            </a:extLst>
          </p:cNvPr>
          <p:cNvSpPr/>
          <p:nvPr/>
        </p:nvSpPr>
        <p:spPr>
          <a:xfrm>
            <a:off x="5358743" y="2901866"/>
            <a:ext cx="1964804" cy="19648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Home">
            <a:extLst>
              <a:ext uri="{FF2B5EF4-FFF2-40B4-BE49-F238E27FC236}">
                <a16:creationId xmlns:a16="http://schemas.microsoft.com/office/drawing/2014/main" id="{2941F549-8198-472F-878B-D18A48F6C4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13984" y="3050430"/>
            <a:ext cx="1471414" cy="1471414"/>
          </a:xfrm>
          <a:prstGeom prst="rect">
            <a:avLst/>
          </a:prstGeom>
        </p:spPr>
      </p:pic>
      <p:pic>
        <p:nvPicPr>
          <p:cNvPr id="72" name="Graphic 71" descr="Scissors">
            <a:extLst>
              <a:ext uri="{FF2B5EF4-FFF2-40B4-BE49-F238E27FC236}">
                <a16:creationId xmlns:a16="http://schemas.microsoft.com/office/drawing/2014/main" id="{37E6D556-9A05-45D9-A8A7-045FE602EC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6138609">
            <a:off x="6487919" y="3976628"/>
            <a:ext cx="285094" cy="2850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D0BC52-8F6E-49BD-B69D-1F55F3676DF6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96" y="3451534"/>
            <a:ext cx="942270" cy="5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2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D1315-AC59-4153-A5F8-9CD0E087AC39}"/>
              </a:ext>
            </a:extLst>
          </p:cNvPr>
          <p:cNvSpPr txBox="1"/>
          <p:nvPr/>
        </p:nvSpPr>
        <p:spPr>
          <a:xfrm>
            <a:off x="6780268" y="1925840"/>
            <a:ext cx="3023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Edwardian Script ITC" panose="030303020407070D0804" pitchFamily="66" charset="0"/>
              </a:rPr>
              <a:t>Thank You</a:t>
            </a: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E51A3AC-8D30-4581-8DD7-74976CF7D0FD}"/>
              </a:ext>
            </a:extLst>
          </p:cNvPr>
          <p:cNvGrpSpPr/>
          <p:nvPr/>
        </p:nvGrpSpPr>
        <p:grpSpPr>
          <a:xfrm>
            <a:off x="1199929" y="598425"/>
            <a:ext cx="5641271" cy="5641271"/>
            <a:chOff x="659666" y="598425"/>
            <a:chExt cx="5641271" cy="5641271"/>
          </a:xfrm>
          <a:solidFill>
            <a:srgbClr val="009900"/>
          </a:solidFill>
          <a:effectLst/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91AC262-9716-4414-B895-E4DA7A21C1C5}"/>
                </a:ext>
              </a:extLst>
            </p:cNvPr>
            <p:cNvGrpSpPr/>
            <p:nvPr/>
          </p:nvGrpSpPr>
          <p:grpSpPr>
            <a:xfrm>
              <a:off x="659666" y="598425"/>
              <a:ext cx="5641271" cy="5641271"/>
              <a:chOff x="1224922" y="598425"/>
              <a:chExt cx="5641271" cy="5641271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6C4E4A-E712-41C4-8BD7-851BC1129879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C67887-1461-41D9-97B1-C420F58099E8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350902-52CA-419B-AF1D-F38AE33A093C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CB4885-4CED-43DB-BF99-9618319762A5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41517B-D9B9-468D-B05A-0318386E78E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45ADF-7664-4A2B-85EB-A9DFF9EF4AA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EA8A56-F0FF-40B6-8134-A2EF8497361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D75FC2-F7E9-4D4D-9FB4-1F8C0E886870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037B79-FF6A-416A-961E-E40A96A1A97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105D1F-DECC-46E5-BBBD-AC55B082358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E7EBE3-7E40-42E5-A553-6A113BF3D7A6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E2DA96-3FD1-4E7E-B063-ED44E46F92E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A79BA0-AD14-4601-AF9F-DF4F417D9A89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6BA47FB-A6D8-4B11-9CD1-5CB7A17C1EF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C63048-5117-43BE-AF8A-F2E35B24F645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384C62-BA2B-4436-9AAE-616937EB76B7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9778B3-21D4-419E-9CFF-26B8C203CCC3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B461A0-4C17-4BB7-BAF2-07508B63B6D0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44B254D-4BA6-4FAE-B78C-48EF9AF181F0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C5F3A3-918C-485E-9126-80ED9D43703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3A59EE9-CB46-4C47-A3D2-7599DFB2040E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E3ABB18-67C8-4E10-9660-B246F371916B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8CC82E7-8A36-4941-A18E-FB3C9DFB68B5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B032F6F-913C-45CB-9277-3D87DD21BA0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Circle: Hollow 53">
              <a:extLst>
                <a:ext uri="{FF2B5EF4-FFF2-40B4-BE49-F238E27FC236}">
                  <a16:creationId xmlns:a16="http://schemas.microsoft.com/office/drawing/2014/main" id="{2DAB6D9C-DC4E-48FC-9383-17D84B61470E}"/>
                </a:ext>
              </a:extLst>
            </p:cNvPr>
            <p:cNvSpPr/>
            <p:nvPr/>
          </p:nvSpPr>
          <p:spPr>
            <a:xfrm>
              <a:off x="1041620" y="980379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EF0485B-6316-47CB-BD53-A6B7F147B84F}"/>
              </a:ext>
            </a:extLst>
          </p:cNvPr>
          <p:cNvGrpSpPr/>
          <p:nvPr/>
        </p:nvGrpSpPr>
        <p:grpSpPr>
          <a:xfrm>
            <a:off x="1794908" y="1193405"/>
            <a:ext cx="4451312" cy="4451310"/>
            <a:chOff x="2154470" y="585173"/>
            <a:chExt cx="5641271" cy="5641271"/>
          </a:xfrm>
          <a:solidFill>
            <a:srgbClr val="009900"/>
          </a:solidFill>
          <a:effectLst/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AC2DE40F-5C83-47EE-83FE-3C4EFFC5AC39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28D561E5-258A-4123-ACAB-EFF3AF49D376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292" name="Rectangle 80">
                  <a:extLst>
                    <a:ext uri="{FF2B5EF4-FFF2-40B4-BE49-F238E27FC236}">
                      <a16:creationId xmlns:a16="http://schemas.microsoft.com/office/drawing/2014/main" id="{EE683968-58D8-4CDE-8C6E-C776B1A79A12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81">
                  <a:extLst>
                    <a:ext uri="{FF2B5EF4-FFF2-40B4-BE49-F238E27FC236}">
                      <a16:creationId xmlns:a16="http://schemas.microsoft.com/office/drawing/2014/main" id="{E50FF7FD-AF1E-43AC-AF82-54551E787F4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82">
                  <a:extLst>
                    <a:ext uri="{FF2B5EF4-FFF2-40B4-BE49-F238E27FC236}">
                      <a16:creationId xmlns:a16="http://schemas.microsoft.com/office/drawing/2014/main" id="{4103FBED-7F78-4FCE-8A6D-E74A55AE24E7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83">
                  <a:extLst>
                    <a:ext uri="{FF2B5EF4-FFF2-40B4-BE49-F238E27FC236}">
                      <a16:creationId xmlns:a16="http://schemas.microsoft.com/office/drawing/2014/main" id="{8A2A6440-B405-409D-A82A-52AA6AC13E9D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84">
                  <a:extLst>
                    <a:ext uri="{FF2B5EF4-FFF2-40B4-BE49-F238E27FC236}">
                      <a16:creationId xmlns:a16="http://schemas.microsoft.com/office/drawing/2014/main" id="{EC860494-78B1-400C-8BA0-1151E41F455D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85">
                  <a:extLst>
                    <a:ext uri="{FF2B5EF4-FFF2-40B4-BE49-F238E27FC236}">
                      <a16:creationId xmlns:a16="http://schemas.microsoft.com/office/drawing/2014/main" id="{66434C06-0653-4A24-9BD3-8C8CD6FE85B7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86">
                  <a:extLst>
                    <a:ext uri="{FF2B5EF4-FFF2-40B4-BE49-F238E27FC236}">
                      <a16:creationId xmlns:a16="http://schemas.microsoft.com/office/drawing/2014/main" id="{39D6C104-41E3-47AA-8FCB-077F34FB1F8A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87">
                  <a:extLst>
                    <a:ext uri="{FF2B5EF4-FFF2-40B4-BE49-F238E27FC236}">
                      <a16:creationId xmlns:a16="http://schemas.microsoft.com/office/drawing/2014/main" id="{AD8AD4A8-C588-4168-8693-F0E358BEAFA4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88">
                  <a:extLst>
                    <a:ext uri="{FF2B5EF4-FFF2-40B4-BE49-F238E27FC236}">
                      <a16:creationId xmlns:a16="http://schemas.microsoft.com/office/drawing/2014/main" id="{CD6B9561-4F74-4D55-AE75-4EA034B80A59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89">
                  <a:extLst>
                    <a:ext uri="{FF2B5EF4-FFF2-40B4-BE49-F238E27FC236}">
                      <a16:creationId xmlns:a16="http://schemas.microsoft.com/office/drawing/2014/main" id="{064E8FDA-845B-42C5-B559-3A742E7FAC71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90">
                  <a:extLst>
                    <a:ext uri="{FF2B5EF4-FFF2-40B4-BE49-F238E27FC236}">
                      <a16:creationId xmlns:a16="http://schemas.microsoft.com/office/drawing/2014/main" id="{DADAC996-3936-4CDF-A6CB-3CDDC773127C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91">
                  <a:extLst>
                    <a:ext uri="{FF2B5EF4-FFF2-40B4-BE49-F238E27FC236}">
                      <a16:creationId xmlns:a16="http://schemas.microsoft.com/office/drawing/2014/main" id="{DEB43521-0BEC-4EB1-B13A-94BBAF89C61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92">
                  <a:extLst>
                    <a:ext uri="{FF2B5EF4-FFF2-40B4-BE49-F238E27FC236}">
                      <a16:creationId xmlns:a16="http://schemas.microsoft.com/office/drawing/2014/main" id="{F3244BEC-CD1E-422E-B30B-24E1261C9368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93">
                  <a:extLst>
                    <a:ext uri="{FF2B5EF4-FFF2-40B4-BE49-F238E27FC236}">
                      <a16:creationId xmlns:a16="http://schemas.microsoft.com/office/drawing/2014/main" id="{12C6BC75-9263-4940-AB54-90D513C072D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94">
                  <a:extLst>
                    <a:ext uri="{FF2B5EF4-FFF2-40B4-BE49-F238E27FC236}">
                      <a16:creationId xmlns:a16="http://schemas.microsoft.com/office/drawing/2014/main" id="{8C376E36-B160-4324-AC54-B9FBDEADB83F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95">
                  <a:extLst>
                    <a:ext uri="{FF2B5EF4-FFF2-40B4-BE49-F238E27FC236}">
                      <a16:creationId xmlns:a16="http://schemas.microsoft.com/office/drawing/2014/main" id="{B8EAA488-3E51-4C2E-8EAD-462CD3D15D22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96">
                  <a:extLst>
                    <a:ext uri="{FF2B5EF4-FFF2-40B4-BE49-F238E27FC236}">
                      <a16:creationId xmlns:a16="http://schemas.microsoft.com/office/drawing/2014/main" id="{983F5CFD-7937-47E0-BB9B-B8282B28B06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97">
                  <a:extLst>
                    <a:ext uri="{FF2B5EF4-FFF2-40B4-BE49-F238E27FC236}">
                      <a16:creationId xmlns:a16="http://schemas.microsoft.com/office/drawing/2014/main" id="{7A724156-94FD-40B7-935C-3866E9C694C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98">
                  <a:extLst>
                    <a:ext uri="{FF2B5EF4-FFF2-40B4-BE49-F238E27FC236}">
                      <a16:creationId xmlns:a16="http://schemas.microsoft.com/office/drawing/2014/main" id="{1FDB25A4-A63A-42D8-9C45-E14CEC570E31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99">
                  <a:extLst>
                    <a:ext uri="{FF2B5EF4-FFF2-40B4-BE49-F238E27FC236}">
                      <a16:creationId xmlns:a16="http://schemas.microsoft.com/office/drawing/2014/main" id="{88E075F3-AE03-4D73-AD08-C2F7B816408F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100">
                  <a:extLst>
                    <a:ext uri="{FF2B5EF4-FFF2-40B4-BE49-F238E27FC236}">
                      <a16:creationId xmlns:a16="http://schemas.microsoft.com/office/drawing/2014/main" id="{1C08D680-0C06-4EFA-8E25-721DF825184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101">
                  <a:extLst>
                    <a:ext uri="{FF2B5EF4-FFF2-40B4-BE49-F238E27FC236}">
                      <a16:creationId xmlns:a16="http://schemas.microsoft.com/office/drawing/2014/main" id="{C57ABF66-C507-4306-9766-DEA076E6FCF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102">
                  <a:extLst>
                    <a:ext uri="{FF2B5EF4-FFF2-40B4-BE49-F238E27FC236}">
                      <a16:creationId xmlns:a16="http://schemas.microsoft.com/office/drawing/2014/main" id="{B4E2C5E9-5B21-4452-B65A-E396DB498033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103">
                  <a:extLst>
                    <a:ext uri="{FF2B5EF4-FFF2-40B4-BE49-F238E27FC236}">
                      <a16:creationId xmlns:a16="http://schemas.microsoft.com/office/drawing/2014/main" id="{D2960129-B074-40EB-B1A1-1CFAFE6F7C23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0C15E60E-39C6-4684-AE42-9A077E931443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F3D4EBF-7670-498B-A909-C78B155648D5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53F081AF-D26A-45A6-8A8A-A2BE1EA111B3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F459A4EE-F7CF-449E-A108-282D2EFCF7DD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6A45962C-B110-441B-9D03-7618358FD5A4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A945B6E0-C3D1-4690-9959-8F4CEFEB91E4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3F5944D1-E7B1-472A-82C7-CFA13ACA7BF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42E93AAD-2A4B-4E75-A280-48E9BDAF9C6D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EE98365A-48FC-4045-9CA8-5BA32067953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E79F88B1-374E-4EF1-BC60-50916EACADF8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28D11CE6-3BE0-4EC8-BBF8-6048E4D8EEC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40439566-25CE-4922-88F2-F8B9DD431B1F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0DF8C1-70EB-426E-9066-045E7ECADFD8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C35E3E14-E212-4682-938C-EE14FF7B3CEF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A1C9C705-A412-400A-A281-4A4C17650D6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6701850A-64DE-4848-AD54-BDFEB59EED9C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C23D418F-1A20-4A03-9707-90ADD15DE3E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C9E6D86D-64B3-47E7-BB7C-F30FB7149671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60681EA8-44EB-4BDD-981D-1278ED758716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19DA99E3-0489-4388-8BF9-3F77979A8F6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2F8E4404-382A-45EC-A405-ACE25E93B100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6B6B3E8-BD8D-4CF0-BC62-466E2D0AD17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C42A47A3-F6C4-42F5-B30D-4FEF894ABC1A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69578DF4-029D-4C0B-AD2F-7DC0CB3573A2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F0AB1F4-C5C7-4003-BA8A-9F3D243CB8E0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4" name="Circle: Hollow 263">
              <a:extLst>
                <a:ext uri="{FF2B5EF4-FFF2-40B4-BE49-F238E27FC236}">
                  <a16:creationId xmlns:a16="http://schemas.microsoft.com/office/drawing/2014/main" id="{147B0A70-CA52-4A66-BD4A-95983FD682F1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Circle: Hollow 264">
              <a:extLst>
                <a:ext uri="{FF2B5EF4-FFF2-40B4-BE49-F238E27FC236}">
                  <a16:creationId xmlns:a16="http://schemas.microsoft.com/office/drawing/2014/main" id="{93A84295-0701-4803-A8A4-7CC35A2B54F6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8F75B49E-0147-4EE7-A1FF-864A86918FED}"/>
              </a:ext>
            </a:extLst>
          </p:cNvPr>
          <p:cNvGrpSpPr/>
          <p:nvPr/>
        </p:nvGrpSpPr>
        <p:grpSpPr>
          <a:xfrm>
            <a:off x="2551359" y="1949856"/>
            <a:ext cx="2938410" cy="2938408"/>
            <a:chOff x="2551359" y="1949856"/>
            <a:chExt cx="2938410" cy="2938408"/>
          </a:xfrm>
          <a:solidFill>
            <a:srgbClr val="009900"/>
          </a:solidFill>
          <a:effectLst/>
        </p:grpSpPr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8B6DE93E-EF3B-4CDC-BF62-1E2B7F6DD9F5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CD29EB79-E417-40C2-A4AB-B44B4A562ACA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049F2F69-5F6D-4715-9C51-A60273C01554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1EF09A0-2840-490B-A985-774CD66B805D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57EAAFB1-8C37-47B9-AFED-E9DB47367003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3A25CC5E-E6E8-4A69-A386-9E7A2578FFB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49BB8E80-4435-4B3E-96DC-6C44E4D17DFA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A133B53C-D09E-4F52-985B-22A877B729B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1910E2E4-6AB1-4C35-9EF5-6357DB9531CB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19EEED5D-1466-4943-8E63-7F083FC848E4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005903D-46E6-4F38-8FB0-A04DDC6C1231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0B6C7D2F-B444-4935-81D5-A881756BA06A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51F1DF29-5F86-4954-B0DC-8E2FCEE76A6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15E95714-FFC2-4B55-BB19-B626775556D1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657283F3-3D9C-4EBF-98DD-BFAA6F30F72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8DBC9F9E-3DFF-440E-AC3D-E830A235A041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D90AC8F-B7F0-4DE0-B4C8-4E695C25029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2D59AD85-C77E-4D44-9899-64A5136BFE1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717596C3-0278-4DF6-B84F-03A2F6D2A744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F8B3281-8081-481D-A63B-63AA6129D952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9A506D71-9019-4725-9DA6-B214B291210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A32BD10-EE54-4701-8035-5A52F2B0D61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D2A4CBC0-8235-4C1D-85F8-0F61140BC793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C3A2912C-2D13-4094-82E8-F2B4C4F9897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5490B398-59FC-4FBE-B233-FF9E081A6AD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8" name="Circle: Hollow 317">
              <a:extLst>
                <a:ext uri="{FF2B5EF4-FFF2-40B4-BE49-F238E27FC236}">
                  <a16:creationId xmlns:a16="http://schemas.microsoft.com/office/drawing/2014/main" id="{5361CFC7-93B8-47BC-9400-BF5F474E3E22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6B0A2DD9-D480-49E9-AA36-465330FD36C4}"/>
              </a:ext>
            </a:extLst>
          </p:cNvPr>
          <p:cNvGrpSpPr/>
          <p:nvPr/>
        </p:nvGrpSpPr>
        <p:grpSpPr>
          <a:xfrm>
            <a:off x="2861271" y="2259768"/>
            <a:ext cx="2318586" cy="2318584"/>
            <a:chOff x="2154470" y="585173"/>
            <a:chExt cx="5641271" cy="5641271"/>
          </a:xfrm>
          <a:solidFill>
            <a:srgbClr val="FF0000"/>
          </a:solidFill>
          <a:effectLst/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FB0827B9-4C32-4A2B-A4A1-1CB7FF7B3370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8CFCC16-4787-439F-B81E-5A163392EDD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373" name="Rectangle 80">
                  <a:extLst>
                    <a:ext uri="{FF2B5EF4-FFF2-40B4-BE49-F238E27FC236}">
                      <a16:creationId xmlns:a16="http://schemas.microsoft.com/office/drawing/2014/main" id="{CBD690E4-AE88-4DBD-AB5F-7B36CABA1FA6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81">
                  <a:extLst>
                    <a:ext uri="{FF2B5EF4-FFF2-40B4-BE49-F238E27FC236}">
                      <a16:creationId xmlns:a16="http://schemas.microsoft.com/office/drawing/2014/main" id="{CC7E5DAD-6BE6-4172-A2E5-D17991ADBFA8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82">
                  <a:extLst>
                    <a:ext uri="{FF2B5EF4-FFF2-40B4-BE49-F238E27FC236}">
                      <a16:creationId xmlns:a16="http://schemas.microsoft.com/office/drawing/2014/main" id="{B485CD5B-B65E-4E53-9357-18BBB9E7A3DA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83">
                  <a:extLst>
                    <a:ext uri="{FF2B5EF4-FFF2-40B4-BE49-F238E27FC236}">
                      <a16:creationId xmlns:a16="http://schemas.microsoft.com/office/drawing/2014/main" id="{3A18313A-4421-4148-BA7A-90FE8F05975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84">
                  <a:extLst>
                    <a:ext uri="{FF2B5EF4-FFF2-40B4-BE49-F238E27FC236}">
                      <a16:creationId xmlns:a16="http://schemas.microsoft.com/office/drawing/2014/main" id="{2DC1511A-BF68-4E75-A903-C6E476AE197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85">
                  <a:extLst>
                    <a:ext uri="{FF2B5EF4-FFF2-40B4-BE49-F238E27FC236}">
                      <a16:creationId xmlns:a16="http://schemas.microsoft.com/office/drawing/2014/main" id="{74502575-71BC-4036-AFA3-B8AFA67BD47F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86">
                  <a:extLst>
                    <a:ext uri="{FF2B5EF4-FFF2-40B4-BE49-F238E27FC236}">
                      <a16:creationId xmlns:a16="http://schemas.microsoft.com/office/drawing/2014/main" id="{0D2E1A97-1933-46C9-9FF3-0B0AC48AA4AC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87">
                  <a:extLst>
                    <a:ext uri="{FF2B5EF4-FFF2-40B4-BE49-F238E27FC236}">
                      <a16:creationId xmlns:a16="http://schemas.microsoft.com/office/drawing/2014/main" id="{515EF11A-9281-4117-B15D-C6FEA0D41308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88">
                  <a:extLst>
                    <a:ext uri="{FF2B5EF4-FFF2-40B4-BE49-F238E27FC236}">
                      <a16:creationId xmlns:a16="http://schemas.microsoft.com/office/drawing/2014/main" id="{48935BC6-C802-44F1-93C8-09BF4EAABDEB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89">
                  <a:extLst>
                    <a:ext uri="{FF2B5EF4-FFF2-40B4-BE49-F238E27FC236}">
                      <a16:creationId xmlns:a16="http://schemas.microsoft.com/office/drawing/2014/main" id="{88D62032-8795-465C-8D61-B6DAA7F9FB0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90">
                  <a:extLst>
                    <a:ext uri="{FF2B5EF4-FFF2-40B4-BE49-F238E27FC236}">
                      <a16:creationId xmlns:a16="http://schemas.microsoft.com/office/drawing/2014/main" id="{3DC9683C-3020-41F2-B13A-1223704FE359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91">
                  <a:extLst>
                    <a:ext uri="{FF2B5EF4-FFF2-40B4-BE49-F238E27FC236}">
                      <a16:creationId xmlns:a16="http://schemas.microsoft.com/office/drawing/2014/main" id="{12D3E660-A8B1-4552-8C2D-DB5865191991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92">
                  <a:extLst>
                    <a:ext uri="{FF2B5EF4-FFF2-40B4-BE49-F238E27FC236}">
                      <a16:creationId xmlns:a16="http://schemas.microsoft.com/office/drawing/2014/main" id="{A6D76923-E193-4DDE-AA62-B4FEE0A5BAB1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93">
                  <a:extLst>
                    <a:ext uri="{FF2B5EF4-FFF2-40B4-BE49-F238E27FC236}">
                      <a16:creationId xmlns:a16="http://schemas.microsoft.com/office/drawing/2014/main" id="{9E06B0DE-5B61-4E29-BAB9-722C040E5E59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94">
                  <a:extLst>
                    <a:ext uri="{FF2B5EF4-FFF2-40B4-BE49-F238E27FC236}">
                      <a16:creationId xmlns:a16="http://schemas.microsoft.com/office/drawing/2014/main" id="{3A9DBEDB-DEC7-4B1A-8D7E-464D8D1D8568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95">
                  <a:extLst>
                    <a:ext uri="{FF2B5EF4-FFF2-40B4-BE49-F238E27FC236}">
                      <a16:creationId xmlns:a16="http://schemas.microsoft.com/office/drawing/2014/main" id="{8FDECD82-D8DF-4130-805F-F2AF01A0C353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96">
                  <a:extLst>
                    <a:ext uri="{FF2B5EF4-FFF2-40B4-BE49-F238E27FC236}">
                      <a16:creationId xmlns:a16="http://schemas.microsoft.com/office/drawing/2014/main" id="{C23180AB-A7FF-4C82-AA17-FA17F70A5EA0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97">
                  <a:extLst>
                    <a:ext uri="{FF2B5EF4-FFF2-40B4-BE49-F238E27FC236}">
                      <a16:creationId xmlns:a16="http://schemas.microsoft.com/office/drawing/2014/main" id="{5A2203B2-3C8F-4F35-A46B-4AD15F37448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98">
                  <a:extLst>
                    <a:ext uri="{FF2B5EF4-FFF2-40B4-BE49-F238E27FC236}">
                      <a16:creationId xmlns:a16="http://schemas.microsoft.com/office/drawing/2014/main" id="{2C006030-8500-407F-A5AD-D7B583A5073B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99">
                  <a:extLst>
                    <a:ext uri="{FF2B5EF4-FFF2-40B4-BE49-F238E27FC236}">
                      <a16:creationId xmlns:a16="http://schemas.microsoft.com/office/drawing/2014/main" id="{BA41CA40-A981-41AF-B2B8-0CE9D672ADF2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100">
                  <a:extLst>
                    <a:ext uri="{FF2B5EF4-FFF2-40B4-BE49-F238E27FC236}">
                      <a16:creationId xmlns:a16="http://schemas.microsoft.com/office/drawing/2014/main" id="{F2DF6981-F11F-4DC1-96A0-269219D41A51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101">
                  <a:extLst>
                    <a:ext uri="{FF2B5EF4-FFF2-40B4-BE49-F238E27FC236}">
                      <a16:creationId xmlns:a16="http://schemas.microsoft.com/office/drawing/2014/main" id="{2070EB8E-C031-472D-B27C-25C0187802E8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102">
                  <a:extLst>
                    <a:ext uri="{FF2B5EF4-FFF2-40B4-BE49-F238E27FC236}">
                      <a16:creationId xmlns:a16="http://schemas.microsoft.com/office/drawing/2014/main" id="{D09F619D-98B8-4617-BE92-50F7433B82A6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103">
                  <a:extLst>
                    <a:ext uri="{FF2B5EF4-FFF2-40B4-BE49-F238E27FC236}">
                      <a16:creationId xmlns:a16="http://schemas.microsoft.com/office/drawing/2014/main" id="{9F778E1D-12E8-4DE7-A216-633B080E33C7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A8E3FEF1-66FB-4D3E-8C91-6C5CC7CD276E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F3398C0F-5202-4306-BF68-3DE3910C5DD8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04D23447-7355-4631-814C-4CBFDA13E968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FEC22F0E-8185-4AB2-9815-B3D8B8DC08F2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E8F438B2-0D1E-43B2-9F9E-DC318BA0910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65E726E6-02B6-47D9-8650-F7CC4196AD3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4A027513-B863-4E3A-98F8-0CAF4EBE055F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598BA572-D7B8-4F6C-94B4-B30F41C135DE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2DC4A1D7-6794-4A06-A118-136963D06A4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56D97B37-2BE6-4649-81A4-447306C8F174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5D7349F8-6D97-46A3-BB9E-3EF4721F15E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023D2CF4-8D04-4CD3-B0C6-32F27EF52B74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FFC43EAD-DD84-4932-9F92-6F6D232FB463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94B465E1-BA65-460B-8624-B01F33230C27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6D4A5C95-F064-4EE6-863C-075152EB61B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AED73AA9-3F2D-4415-8FDC-EB56FA514B3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D9831BD8-580B-42D2-AE95-58458337AE0F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55CE90B6-568D-4DC1-A7D8-97A57950A7A4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25092D40-8F64-4481-BE6C-9B1A5442BAA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9829E0F5-3057-493E-94E2-537A3B35971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9C3FDF29-4177-446D-B87C-FA1892F2D9B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80DD1EDF-8C22-4919-B784-81E9756B3831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F8A20935-667F-424C-B933-8D38B6714E68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58D38FA2-C45C-4BCE-B5CE-B5D73F77382E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37C85F78-F434-4786-9863-C0710AE7AD2E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5" name="Circle: Hollow 344">
              <a:extLst>
                <a:ext uri="{FF2B5EF4-FFF2-40B4-BE49-F238E27FC236}">
                  <a16:creationId xmlns:a16="http://schemas.microsoft.com/office/drawing/2014/main" id="{0F7EBE6B-8668-4279-9F91-87D9A02440E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Circle: Hollow 345">
              <a:extLst>
                <a:ext uri="{FF2B5EF4-FFF2-40B4-BE49-F238E27FC236}">
                  <a16:creationId xmlns:a16="http://schemas.microsoft.com/office/drawing/2014/main" id="{341D0121-11B9-467A-B811-15986868094E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60DA7C8-07C3-488A-A28F-73B7FDD68D82}"/>
              </a:ext>
            </a:extLst>
          </p:cNvPr>
          <p:cNvGrpSpPr/>
          <p:nvPr/>
        </p:nvGrpSpPr>
        <p:grpSpPr>
          <a:xfrm>
            <a:off x="3378959" y="2777455"/>
            <a:ext cx="1283210" cy="1283210"/>
            <a:chOff x="1224922" y="598425"/>
            <a:chExt cx="5641271" cy="5641271"/>
          </a:xfrm>
          <a:solidFill>
            <a:srgbClr val="FF0000"/>
          </a:solidFill>
          <a:effectLst/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E6A399C-C269-402B-B2D9-D4F37BABD98B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394055E-FFFA-461E-B09C-6F988D27D8A1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6979BC9-301F-4E9B-8D86-5565114FD13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0975EB7B-C94A-41CF-AB97-8E96DD8F6AF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45526FD7-63E2-42CD-B87F-2E81C9EE0E2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AB0629A7-4FDB-4CDA-9A37-CADF67404CF3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6774DA7-FE3C-4E0F-A848-F1F28855091E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41F119D-0621-4CD9-8D28-AC8CAE1EA97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A09B88B-7DC0-4272-BF19-89FED5D812B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30848CD-43B6-4783-8E07-D757DA83564D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4FDEABE0-E8EF-464E-9D97-6EFD6FD27386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A42E31C3-610D-4CD2-9D17-E423CFACCEA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D64721D4-A549-4501-A1A5-E202CD0BAE51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EF5B6FA-32BE-4616-BB59-A769A8217D3C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69A7D1F4-13A0-42E6-B37E-14A04EA8D06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28DEDD9-2A79-4143-B985-C5841E0826E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4918041D-9CEA-4C79-BB59-2B8B0BC16D7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60CAEA2-8EA4-4BC4-9B4A-C891A12ED24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64A7454B-2A51-4FFD-9773-C2AF7A3485F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349DC073-778A-4A7A-8FFF-0CE8A04DFF6E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0CD5DEE1-511D-4502-8255-C2925E94C21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A2C8E6CE-C455-4988-BCD9-39333DD998D7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0FB67B44-56E5-455F-B455-88951EA448F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30C1E9DF-9F03-441E-8401-2A79C4827A3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Oval 422">
            <a:extLst>
              <a:ext uri="{FF2B5EF4-FFF2-40B4-BE49-F238E27FC236}">
                <a16:creationId xmlns:a16="http://schemas.microsoft.com/office/drawing/2014/main" id="{5AF3EE30-9F79-462D-B47C-BB0F01987629}"/>
              </a:ext>
            </a:extLst>
          </p:cNvPr>
          <p:cNvSpPr/>
          <p:nvPr/>
        </p:nvSpPr>
        <p:spPr>
          <a:xfrm>
            <a:off x="3896579" y="3295075"/>
            <a:ext cx="247970" cy="24797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A16F3319-95A7-447F-A9A0-BE7E5C298DB8}"/>
              </a:ext>
            </a:extLst>
          </p:cNvPr>
          <p:cNvSpPr/>
          <p:nvPr/>
        </p:nvSpPr>
        <p:spPr>
          <a:xfrm>
            <a:off x="-3793490" y="-4229556"/>
            <a:ext cx="15297232" cy="15297232"/>
          </a:xfrm>
          <a:custGeom>
            <a:avLst/>
            <a:gdLst>
              <a:gd name="connsiteX0" fmla="*/ 1919859 w 4865986"/>
              <a:gd name="connsiteY0" fmla="*/ 4783256 h 4865986"/>
              <a:gd name="connsiteX1" fmla="*/ 1948021 w 4865986"/>
              <a:gd name="connsiteY1" fmla="*/ 4790497 h 4865986"/>
              <a:gd name="connsiteX2" fmla="*/ 2186953 w 4865986"/>
              <a:gd name="connsiteY2" fmla="*/ 4826962 h 4865986"/>
              <a:gd name="connsiteX3" fmla="*/ 2320351 w 4865986"/>
              <a:gd name="connsiteY3" fmla="*/ 4833698 h 4865986"/>
              <a:gd name="connsiteX4" fmla="*/ 2320351 w 4865986"/>
              <a:gd name="connsiteY4" fmla="*/ 4865986 h 4865986"/>
              <a:gd name="connsiteX5" fmla="*/ 2183652 w 4865986"/>
              <a:gd name="connsiteY5" fmla="*/ 4859084 h 4865986"/>
              <a:gd name="connsiteX6" fmla="*/ 1941514 w 4865986"/>
              <a:gd name="connsiteY6" fmla="*/ 4822129 h 4865986"/>
              <a:gd name="connsiteX7" fmla="*/ 1911510 w 4865986"/>
              <a:gd name="connsiteY7" fmla="*/ 4814414 h 4865986"/>
              <a:gd name="connsiteX8" fmla="*/ 2946131 w 4865986"/>
              <a:gd name="connsiteY8" fmla="*/ 4783255 h 4865986"/>
              <a:gd name="connsiteX9" fmla="*/ 2954480 w 4865986"/>
              <a:gd name="connsiteY9" fmla="*/ 4814413 h 4865986"/>
              <a:gd name="connsiteX10" fmla="*/ 2924472 w 4865986"/>
              <a:gd name="connsiteY10" fmla="*/ 4822129 h 4865986"/>
              <a:gd name="connsiteX11" fmla="*/ 2682334 w 4865986"/>
              <a:gd name="connsiteY11" fmla="*/ 4859084 h 4865986"/>
              <a:gd name="connsiteX12" fmla="*/ 2545637 w 4865986"/>
              <a:gd name="connsiteY12" fmla="*/ 4865986 h 4865986"/>
              <a:gd name="connsiteX13" fmla="*/ 2545637 w 4865986"/>
              <a:gd name="connsiteY13" fmla="*/ 4833698 h 4865986"/>
              <a:gd name="connsiteX14" fmla="*/ 2679033 w 4865986"/>
              <a:gd name="connsiteY14" fmla="*/ 4826962 h 4865986"/>
              <a:gd name="connsiteX15" fmla="*/ 2917965 w 4865986"/>
              <a:gd name="connsiteY15" fmla="*/ 4790497 h 4865986"/>
              <a:gd name="connsiteX16" fmla="*/ 1329348 w 4865986"/>
              <a:gd name="connsiteY16" fmla="*/ 4569847 h 4865986"/>
              <a:gd name="connsiteX17" fmla="*/ 1496317 w 4865986"/>
              <a:gd name="connsiteY17" fmla="*/ 4650280 h 4865986"/>
              <a:gd name="connsiteX18" fmla="*/ 1702077 w 4865986"/>
              <a:gd name="connsiteY18" fmla="*/ 4725589 h 4865986"/>
              <a:gd name="connsiteX19" fmla="*/ 1693695 w 4865986"/>
              <a:gd name="connsiteY19" fmla="*/ 4756872 h 4865986"/>
              <a:gd name="connsiteX20" fmla="*/ 1483749 w 4865986"/>
              <a:gd name="connsiteY20" fmla="*/ 4680031 h 4865986"/>
              <a:gd name="connsiteX21" fmla="*/ 1313174 w 4865986"/>
              <a:gd name="connsiteY21" fmla="*/ 4597861 h 4865986"/>
              <a:gd name="connsiteX22" fmla="*/ 3536644 w 4865986"/>
              <a:gd name="connsiteY22" fmla="*/ 4569844 h 4865986"/>
              <a:gd name="connsiteX23" fmla="*/ 3552818 w 4865986"/>
              <a:gd name="connsiteY23" fmla="*/ 4597858 h 4865986"/>
              <a:gd name="connsiteX24" fmla="*/ 3382238 w 4865986"/>
              <a:gd name="connsiteY24" fmla="*/ 4680031 h 4865986"/>
              <a:gd name="connsiteX25" fmla="*/ 3172295 w 4865986"/>
              <a:gd name="connsiteY25" fmla="*/ 4756870 h 4865986"/>
              <a:gd name="connsiteX26" fmla="*/ 3163913 w 4865986"/>
              <a:gd name="connsiteY26" fmla="*/ 4725588 h 4865986"/>
              <a:gd name="connsiteX27" fmla="*/ 3369670 w 4865986"/>
              <a:gd name="connsiteY27" fmla="*/ 4650280 h 4865986"/>
              <a:gd name="connsiteX28" fmla="*/ 814868 w 4865986"/>
              <a:gd name="connsiteY28" fmla="*/ 4210416 h 4865986"/>
              <a:gd name="connsiteX29" fmla="*/ 902304 w 4865986"/>
              <a:gd name="connsiteY29" fmla="*/ 4289883 h 4865986"/>
              <a:gd name="connsiteX30" fmla="*/ 1087556 w 4865986"/>
              <a:gd name="connsiteY30" fmla="*/ 4428412 h 4865986"/>
              <a:gd name="connsiteX31" fmla="*/ 1134427 w 4865986"/>
              <a:gd name="connsiteY31" fmla="*/ 4456887 h 4865986"/>
              <a:gd name="connsiteX32" fmla="*/ 1118296 w 4865986"/>
              <a:gd name="connsiteY32" fmla="*/ 4484828 h 4865986"/>
              <a:gd name="connsiteX33" fmla="*/ 1069504 w 4865986"/>
              <a:gd name="connsiteY33" fmla="*/ 4455186 h 4865986"/>
              <a:gd name="connsiteX34" fmla="*/ 881766 w 4865986"/>
              <a:gd name="connsiteY34" fmla="*/ 4314798 h 4865986"/>
              <a:gd name="connsiteX35" fmla="*/ 792037 w 4865986"/>
              <a:gd name="connsiteY35" fmla="*/ 4233247 h 4865986"/>
              <a:gd name="connsiteX36" fmla="*/ 4051123 w 4865986"/>
              <a:gd name="connsiteY36" fmla="*/ 4210412 h 4865986"/>
              <a:gd name="connsiteX37" fmla="*/ 4073954 w 4865986"/>
              <a:gd name="connsiteY37" fmla="*/ 4233243 h 4865986"/>
              <a:gd name="connsiteX38" fmla="*/ 3984220 w 4865986"/>
              <a:gd name="connsiteY38" fmla="*/ 4314798 h 4865986"/>
              <a:gd name="connsiteX39" fmla="*/ 3796483 w 4865986"/>
              <a:gd name="connsiteY39" fmla="*/ 4455186 h 4865986"/>
              <a:gd name="connsiteX40" fmla="*/ 3747695 w 4865986"/>
              <a:gd name="connsiteY40" fmla="*/ 4484825 h 4865986"/>
              <a:gd name="connsiteX41" fmla="*/ 3731564 w 4865986"/>
              <a:gd name="connsiteY41" fmla="*/ 4456884 h 4865986"/>
              <a:gd name="connsiteX42" fmla="*/ 3778430 w 4865986"/>
              <a:gd name="connsiteY42" fmla="*/ 4428412 h 4865986"/>
              <a:gd name="connsiteX43" fmla="*/ 3963682 w 4865986"/>
              <a:gd name="connsiteY43" fmla="*/ 4289883 h 4865986"/>
              <a:gd name="connsiteX44" fmla="*/ 409097 w 4865986"/>
              <a:gd name="connsiteY44" fmla="*/ 3731554 h 4865986"/>
              <a:gd name="connsiteX45" fmla="*/ 437575 w 4865986"/>
              <a:gd name="connsiteY45" fmla="*/ 3778430 h 4865986"/>
              <a:gd name="connsiteX46" fmla="*/ 576104 w 4865986"/>
              <a:gd name="connsiteY46" fmla="*/ 3963683 h 4865986"/>
              <a:gd name="connsiteX47" fmla="*/ 655567 w 4865986"/>
              <a:gd name="connsiteY47" fmla="*/ 4051114 h 4865986"/>
              <a:gd name="connsiteX48" fmla="*/ 632736 w 4865986"/>
              <a:gd name="connsiteY48" fmla="*/ 4073945 h 4865986"/>
              <a:gd name="connsiteX49" fmla="*/ 551189 w 4865986"/>
              <a:gd name="connsiteY49" fmla="*/ 3984221 h 4865986"/>
              <a:gd name="connsiteX50" fmla="*/ 410801 w 4865986"/>
              <a:gd name="connsiteY50" fmla="*/ 3796483 h 4865986"/>
              <a:gd name="connsiteX51" fmla="*/ 381156 w 4865986"/>
              <a:gd name="connsiteY51" fmla="*/ 3747686 h 4865986"/>
              <a:gd name="connsiteX52" fmla="*/ 4456892 w 4865986"/>
              <a:gd name="connsiteY52" fmla="*/ 3731551 h 4865986"/>
              <a:gd name="connsiteX53" fmla="*/ 4484833 w 4865986"/>
              <a:gd name="connsiteY53" fmla="*/ 3747682 h 4865986"/>
              <a:gd name="connsiteX54" fmla="*/ 4455186 w 4865986"/>
              <a:gd name="connsiteY54" fmla="*/ 3796483 h 4865986"/>
              <a:gd name="connsiteX55" fmla="*/ 4314798 w 4865986"/>
              <a:gd name="connsiteY55" fmla="*/ 3984221 h 4865986"/>
              <a:gd name="connsiteX56" fmla="*/ 4233254 w 4865986"/>
              <a:gd name="connsiteY56" fmla="*/ 4073942 h 4865986"/>
              <a:gd name="connsiteX57" fmla="*/ 4210423 w 4865986"/>
              <a:gd name="connsiteY57" fmla="*/ 4051111 h 4865986"/>
              <a:gd name="connsiteX58" fmla="*/ 4289883 w 4865986"/>
              <a:gd name="connsiteY58" fmla="*/ 3963683 h 4865986"/>
              <a:gd name="connsiteX59" fmla="*/ 4428412 w 4865986"/>
              <a:gd name="connsiteY59" fmla="*/ 3778430 h 4865986"/>
              <a:gd name="connsiteX60" fmla="*/ 140395 w 4865986"/>
              <a:gd name="connsiteY60" fmla="*/ 3163903 h 4865986"/>
              <a:gd name="connsiteX61" fmla="*/ 215707 w 4865986"/>
              <a:gd name="connsiteY61" fmla="*/ 3369670 h 4865986"/>
              <a:gd name="connsiteX62" fmla="*/ 296137 w 4865986"/>
              <a:gd name="connsiteY62" fmla="*/ 3536634 h 4865986"/>
              <a:gd name="connsiteX63" fmla="*/ 268124 w 4865986"/>
              <a:gd name="connsiteY63" fmla="*/ 3552807 h 4865986"/>
              <a:gd name="connsiteX64" fmla="*/ 185956 w 4865986"/>
              <a:gd name="connsiteY64" fmla="*/ 3382238 h 4865986"/>
              <a:gd name="connsiteX65" fmla="*/ 109112 w 4865986"/>
              <a:gd name="connsiteY65" fmla="*/ 3172285 h 4865986"/>
              <a:gd name="connsiteX66" fmla="*/ 4725592 w 4865986"/>
              <a:gd name="connsiteY66" fmla="*/ 3163901 h 4865986"/>
              <a:gd name="connsiteX67" fmla="*/ 4756875 w 4865986"/>
              <a:gd name="connsiteY67" fmla="*/ 3172283 h 4865986"/>
              <a:gd name="connsiteX68" fmla="*/ 4680030 w 4865986"/>
              <a:gd name="connsiteY68" fmla="*/ 3382238 h 4865986"/>
              <a:gd name="connsiteX69" fmla="*/ 4597865 w 4865986"/>
              <a:gd name="connsiteY69" fmla="*/ 3552803 h 4865986"/>
              <a:gd name="connsiteX70" fmla="*/ 4569851 w 4865986"/>
              <a:gd name="connsiteY70" fmla="*/ 3536629 h 4865986"/>
              <a:gd name="connsiteX71" fmla="*/ 4650280 w 4865986"/>
              <a:gd name="connsiteY71" fmla="*/ 3369670 h 4865986"/>
              <a:gd name="connsiteX72" fmla="*/ 32288 w 4865986"/>
              <a:gd name="connsiteY72" fmla="*/ 2545628 h 4865986"/>
              <a:gd name="connsiteX73" fmla="*/ 39024 w 4865986"/>
              <a:gd name="connsiteY73" fmla="*/ 2679033 h 4865986"/>
              <a:gd name="connsiteX74" fmla="*/ 75490 w 4865986"/>
              <a:gd name="connsiteY74" fmla="*/ 2917965 h 4865986"/>
              <a:gd name="connsiteX75" fmla="*/ 82729 w 4865986"/>
              <a:gd name="connsiteY75" fmla="*/ 2946121 h 4865986"/>
              <a:gd name="connsiteX76" fmla="*/ 51571 w 4865986"/>
              <a:gd name="connsiteY76" fmla="*/ 2954470 h 4865986"/>
              <a:gd name="connsiteX77" fmla="*/ 43858 w 4865986"/>
              <a:gd name="connsiteY77" fmla="*/ 2924472 h 4865986"/>
              <a:gd name="connsiteX78" fmla="*/ 6903 w 4865986"/>
              <a:gd name="connsiteY78" fmla="*/ 2682334 h 4865986"/>
              <a:gd name="connsiteX79" fmla="*/ 0 w 4865986"/>
              <a:gd name="connsiteY79" fmla="*/ 2545628 h 4865986"/>
              <a:gd name="connsiteX80" fmla="*/ 4865986 w 4865986"/>
              <a:gd name="connsiteY80" fmla="*/ 2545628 h 4865986"/>
              <a:gd name="connsiteX81" fmla="*/ 4859083 w 4865986"/>
              <a:gd name="connsiteY81" fmla="*/ 2682334 h 4865986"/>
              <a:gd name="connsiteX82" fmla="*/ 4822129 w 4865986"/>
              <a:gd name="connsiteY82" fmla="*/ 2924472 h 4865986"/>
              <a:gd name="connsiteX83" fmla="*/ 4814416 w 4865986"/>
              <a:gd name="connsiteY83" fmla="*/ 2954468 h 4865986"/>
              <a:gd name="connsiteX84" fmla="*/ 4783258 w 4865986"/>
              <a:gd name="connsiteY84" fmla="*/ 2946119 h 4865986"/>
              <a:gd name="connsiteX85" fmla="*/ 4790497 w 4865986"/>
              <a:gd name="connsiteY85" fmla="*/ 2917965 h 4865986"/>
              <a:gd name="connsiteX86" fmla="*/ 4826962 w 4865986"/>
              <a:gd name="connsiteY86" fmla="*/ 2679033 h 4865986"/>
              <a:gd name="connsiteX87" fmla="*/ 4833698 w 4865986"/>
              <a:gd name="connsiteY87" fmla="*/ 2545628 h 4865986"/>
              <a:gd name="connsiteX88" fmla="*/ 4814412 w 4865986"/>
              <a:gd name="connsiteY88" fmla="*/ 1911504 h 4865986"/>
              <a:gd name="connsiteX89" fmla="*/ 4822129 w 4865986"/>
              <a:gd name="connsiteY89" fmla="*/ 1941514 h 4865986"/>
              <a:gd name="connsiteX90" fmla="*/ 4859083 w 4865986"/>
              <a:gd name="connsiteY90" fmla="*/ 2183652 h 4865986"/>
              <a:gd name="connsiteX91" fmla="*/ 4865986 w 4865986"/>
              <a:gd name="connsiteY91" fmla="*/ 2320343 h 4865986"/>
              <a:gd name="connsiteX92" fmla="*/ 4833698 w 4865986"/>
              <a:gd name="connsiteY92" fmla="*/ 2320343 h 4865986"/>
              <a:gd name="connsiteX93" fmla="*/ 4826962 w 4865986"/>
              <a:gd name="connsiteY93" fmla="*/ 2186953 h 4865986"/>
              <a:gd name="connsiteX94" fmla="*/ 4790497 w 4865986"/>
              <a:gd name="connsiteY94" fmla="*/ 1948021 h 4865986"/>
              <a:gd name="connsiteX95" fmla="*/ 4783254 w 4865986"/>
              <a:gd name="connsiteY95" fmla="*/ 1919852 h 4865986"/>
              <a:gd name="connsiteX96" fmla="*/ 51575 w 4865986"/>
              <a:gd name="connsiteY96" fmla="*/ 1911501 h 4865986"/>
              <a:gd name="connsiteX97" fmla="*/ 82733 w 4865986"/>
              <a:gd name="connsiteY97" fmla="*/ 1919850 h 4865986"/>
              <a:gd name="connsiteX98" fmla="*/ 75490 w 4865986"/>
              <a:gd name="connsiteY98" fmla="*/ 1948021 h 4865986"/>
              <a:gd name="connsiteX99" fmla="*/ 39024 w 4865986"/>
              <a:gd name="connsiteY99" fmla="*/ 2186953 h 4865986"/>
              <a:gd name="connsiteX100" fmla="*/ 32289 w 4865986"/>
              <a:gd name="connsiteY100" fmla="*/ 2320342 h 4865986"/>
              <a:gd name="connsiteX101" fmla="*/ 1 w 4865986"/>
              <a:gd name="connsiteY101" fmla="*/ 2320342 h 4865986"/>
              <a:gd name="connsiteX102" fmla="*/ 6903 w 4865986"/>
              <a:gd name="connsiteY102" fmla="*/ 2183652 h 4865986"/>
              <a:gd name="connsiteX103" fmla="*/ 43858 w 4865986"/>
              <a:gd name="connsiteY103" fmla="*/ 1941514 h 4865986"/>
              <a:gd name="connsiteX104" fmla="*/ 4597859 w 4865986"/>
              <a:gd name="connsiteY104" fmla="*/ 1313171 h 4865986"/>
              <a:gd name="connsiteX105" fmla="*/ 4680030 w 4865986"/>
              <a:gd name="connsiteY105" fmla="*/ 1483749 h 4865986"/>
              <a:gd name="connsiteX106" fmla="*/ 4756869 w 4865986"/>
              <a:gd name="connsiteY106" fmla="*/ 1693689 h 4865986"/>
              <a:gd name="connsiteX107" fmla="*/ 4725587 w 4865986"/>
              <a:gd name="connsiteY107" fmla="*/ 1702071 h 4865986"/>
              <a:gd name="connsiteX108" fmla="*/ 4650280 w 4865986"/>
              <a:gd name="connsiteY108" fmla="*/ 1496316 h 4865986"/>
              <a:gd name="connsiteX109" fmla="*/ 4569845 w 4865986"/>
              <a:gd name="connsiteY109" fmla="*/ 1329345 h 4865986"/>
              <a:gd name="connsiteX110" fmla="*/ 268129 w 4865986"/>
              <a:gd name="connsiteY110" fmla="*/ 1313167 h 4865986"/>
              <a:gd name="connsiteX111" fmla="*/ 296143 w 4865986"/>
              <a:gd name="connsiteY111" fmla="*/ 1329341 h 4865986"/>
              <a:gd name="connsiteX112" fmla="*/ 215707 w 4865986"/>
              <a:gd name="connsiteY112" fmla="*/ 1496316 h 4865986"/>
              <a:gd name="connsiteX113" fmla="*/ 140400 w 4865986"/>
              <a:gd name="connsiteY113" fmla="*/ 1702069 h 4865986"/>
              <a:gd name="connsiteX114" fmla="*/ 109118 w 4865986"/>
              <a:gd name="connsiteY114" fmla="*/ 1693687 h 4865986"/>
              <a:gd name="connsiteX115" fmla="*/ 185956 w 4865986"/>
              <a:gd name="connsiteY115" fmla="*/ 1483749 h 4865986"/>
              <a:gd name="connsiteX116" fmla="*/ 4233247 w 4865986"/>
              <a:gd name="connsiteY116" fmla="*/ 792037 h 4865986"/>
              <a:gd name="connsiteX117" fmla="*/ 4314798 w 4865986"/>
              <a:gd name="connsiteY117" fmla="*/ 881766 h 4865986"/>
              <a:gd name="connsiteX118" fmla="*/ 4455186 w 4865986"/>
              <a:gd name="connsiteY118" fmla="*/ 1069504 h 4865986"/>
              <a:gd name="connsiteX119" fmla="*/ 4484826 w 4865986"/>
              <a:gd name="connsiteY119" fmla="*/ 1118293 h 4865986"/>
              <a:gd name="connsiteX120" fmla="*/ 4456885 w 4865986"/>
              <a:gd name="connsiteY120" fmla="*/ 1134425 h 4865986"/>
              <a:gd name="connsiteX121" fmla="*/ 4428412 w 4865986"/>
              <a:gd name="connsiteY121" fmla="*/ 1087556 h 4865986"/>
              <a:gd name="connsiteX122" fmla="*/ 4289883 w 4865986"/>
              <a:gd name="connsiteY122" fmla="*/ 902304 h 4865986"/>
              <a:gd name="connsiteX123" fmla="*/ 4210416 w 4865986"/>
              <a:gd name="connsiteY123" fmla="*/ 814868 h 4865986"/>
              <a:gd name="connsiteX124" fmla="*/ 632743 w 4865986"/>
              <a:gd name="connsiteY124" fmla="*/ 792033 h 4865986"/>
              <a:gd name="connsiteX125" fmla="*/ 655574 w 4865986"/>
              <a:gd name="connsiteY125" fmla="*/ 814864 h 4865986"/>
              <a:gd name="connsiteX126" fmla="*/ 576104 w 4865986"/>
              <a:gd name="connsiteY126" fmla="*/ 902304 h 4865986"/>
              <a:gd name="connsiteX127" fmla="*/ 437575 w 4865986"/>
              <a:gd name="connsiteY127" fmla="*/ 1087556 h 4865986"/>
              <a:gd name="connsiteX128" fmla="*/ 409103 w 4865986"/>
              <a:gd name="connsiteY128" fmla="*/ 1134421 h 4865986"/>
              <a:gd name="connsiteX129" fmla="*/ 381163 w 4865986"/>
              <a:gd name="connsiteY129" fmla="*/ 1118290 h 4865986"/>
              <a:gd name="connsiteX130" fmla="*/ 410801 w 4865986"/>
              <a:gd name="connsiteY130" fmla="*/ 1069504 h 4865986"/>
              <a:gd name="connsiteX131" fmla="*/ 551189 w 4865986"/>
              <a:gd name="connsiteY131" fmla="*/ 881766 h 4865986"/>
              <a:gd name="connsiteX132" fmla="*/ 3747689 w 4865986"/>
              <a:gd name="connsiteY132" fmla="*/ 381158 h 4865986"/>
              <a:gd name="connsiteX133" fmla="*/ 3796483 w 4865986"/>
              <a:gd name="connsiteY133" fmla="*/ 410801 h 4865986"/>
              <a:gd name="connsiteX134" fmla="*/ 3984220 w 4865986"/>
              <a:gd name="connsiteY134" fmla="*/ 551188 h 4865986"/>
              <a:gd name="connsiteX135" fmla="*/ 4073946 w 4865986"/>
              <a:gd name="connsiteY135" fmla="*/ 632736 h 4865986"/>
              <a:gd name="connsiteX136" fmla="*/ 4051115 w 4865986"/>
              <a:gd name="connsiteY136" fmla="*/ 655567 h 4865986"/>
              <a:gd name="connsiteX137" fmla="*/ 3963682 w 4865986"/>
              <a:gd name="connsiteY137" fmla="*/ 576103 h 4865986"/>
              <a:gd name="connsiteX138" fmla="*/ 3778430 w 4865986"/>
              <a:gd name="connsiteY138" fmla="*/ 437574 h 4865986"/>
              <a:gd name="connsiteX139" fmla="*/ 3731557 w 4865986"/>
              <a:gd name="connsiteY139" fmla="*/ 409098 h 4865986"/>
              <a:gd name="connsiteX140" fmla="*/ 1118303 w 4865986"/>
              <a:gd name="connsiteY140" fmla="*/ 381155 h 4865986"/>
              <a:gd name="connsiteX141" fmla="*/ 1134434 w 4865986"/>
              <a:gd name="connsiteY141" fmla="*/ 409095 h 4865986"/>
              <a:gd name="connsiteX142" fmla="*/ 1087556 w 4865986"/>
              <a:gd name="connsiteY142" fmla="*/ 437574 h 4865986"/>
              <a:gd name="connsiteX143" fmla="*/ 902304 w 4865986"/>
              <a:gd name="connsiteY143" fmla="*/ 576103 h 4865986"/>
              <a:gd name="connsiteX144" fmla="*/ 814876 w 4865986"/>
              <a:gd name="connsiteY144" fmla="*/ 655563 h 4865986"/>
              <a:gd name="connsiteX145" fmla="*/ 792045 w 4865986"/>
              <a:gd name="connsiteY145" fmla="*/ 632732 h 4865986"/>
              <a:gd name="connsiteX146" fmla="*/ 881766 w 4865986"/>
              <a:gd name="connsiteY146" fmla="*/ 551188 h 4865986"/>
              <a:gd name="connsiteX147" fmla="*/ 1069504 w 4865986"/>
              <a:gd name="connsiteY147" fmla="*/ 410801 h 4865986"/>
              <a:gd name="connsiteX148" fmla="*/ 3172291 w 4865986"/>
              <a:gd name="connsiteY148" fmla="*/ 109114 h 4865986"/>
              <a:gd name="connsiteX149" fmla="*/ 3382238 w 4865986"/>
              <a:gd name="connsiteY149" fmla="*/ 185956 h 4865986"/>
              <a:gd name="connsiteX150" fmla="*/ 3552811 w 4865986"/>
              <a:gd name="connsiteY150" fmla="*/ 268125 h 4865986"/>
              <a:gd name="connsiteX151" fmla="*/ 3536637 w 4865986"/>
              <a:gd name="connsiteY151" fmla="*/ 296139 h 4865986"/>
              <a:gd name="connsiteX152" fmla="*/ 3369670 w 4865986"/>
              <a:gd name="connsiteY152" fmla="*/ 215706 h 4865986"/>
              <a:gd name="connsiteX153" fmla="*/ 3163909 w 4865986"/>
              <a:gd name="connsiteY153" fmla="*/ 140397 h 4865986"/>
              <a:gd name="connsiteX154" fmla="*/ 1693699 w 4865986"/>
              <a:gd name="connsiteY154" fmla="*/ 109113 h 4865986"/>
              <a:gd name="connsiteX155" fmla="*/ 1702081 w 4865986"/>
              <a:gd name="connsiteY155" fmla="*/ 140396 h 4865986"/>
              <a:gd name="connsiteX156" fmla="*/ 1496317 w 4865986"/>
              <a:gd name="connsiteY156" fmla="*/ 215706 h 4865986"/>
              <a:gd name="connsiteX157" fmla="*/ 1329355 w 4865986"/>
              <a:gd name="connsiteY157" fmla="*/ 296136 h 4865986"/>
              <a:gd name="connsiteX158" fmla="*/ 1313181 w 4865986"/>
              <a:gd name="connsiteY158" fmla="*/ 268123 h 4865986"/>
              <a:gd name="connsiteX159" fmla="*/ 1483749 w 4865986"/>
              <a:gd name="connsiteY159" fmla="*/ 185956 h 4865986"/>
              <a:gd name="connsiteX160" fmla="*/ 2545637 w 4865986"/>
              <a:gd name="connsiteY160" fmla="*/ 0 h 4865986"/>
              <a:gd name="connsiteX161" fmla="*/ 2682334 w 4865986"/>
              <a:gd name="connsiteY161" fmla="*/ 6903 h 4865986"/>
              <a:gd name="connsiteX162" fmla="*/ 2924472 w 4865986"/>
              <a:gd name="connsiteY162" fmla="*/ 43857 h 4865986"/>
              <a:gd name="connsiteX163" fmla="*/ 2954476 w 4865986"/>
              <a:gd name="connsiteY163" fmla="*/ 51572 h 4865986"/>
              <a:gd name="connsiteX164" fmla="*/ 2946127 w 4865986"/>
              <a:gd name="connsiteY164" fmla="*/ 82731 h 4865986"/>
              <a:gd name="connsiteX165" fmla="*/ 2917965 w 4865986"/>
              <a:gd name="connsiteY165" fmla="*/ 75490 h 4865986"/>
              <a:gd name="connsiteX166" fmla="*/ 2679033 w 4865986"/>
              <a:gd name="connsiteY166" fmla="*/ 39024 h 4865986"/>
              <a:gd name="connsiteX167" fmla="*/ 2545637 w 4865986"/>
              <a:gd name="connsiteY167" fmla="*/ 32288 h 4865986"/>
              <a:gd name="connsiteX168" fmla="*/ 2320350 w 4865986"/>
              <a:gd name="connsiteY168" fmla="*/ 0 h 4865986"/>
              <a:gd name="connsiteX169" fmla="*/ 2320350 w 4865986"/>
              <a:gd name="connsiteY169" fmla="*/ 32288 h 4865986"/>
              <a:gd name="connsiteX170" fmla="*/ 2186953 w 4865986"/>
              <a:gd name="connsiteY170" fmla="*/ 39024 h 4865986"/>
              <a:gd name="connsiteX171" fmla="*/ 1948021 w 4865986"/>
              <a:gd name="connsiteY171" fmla="*/ 75490 h 4865986"/>
              <a:gd name="connsiteX172" fmla="*/ 1919863 w 4865986"/>
              <a:gd name="connsiteY172" fmla="*/ 82730 h 4865986"/>
              <a:gd name="connsiteX173" fmla="*/ 1911514 w 4865986"/>
              <a:gd name="connsiteY173" fmla="*/ 51571 h 4865986"/>
              <a:gd name="connsiteX174" fmla="*/ 1941514 w 4865986"/>
              <a:gd name="connsiteY174" fmla="*/ 43857 h 4865986"/>
              <a:gd name="connsiteX175" fmla="*/ 2183652 w 4865986"/>
              <a:gd name="connsiteY175" fmla="*/ 6903 h 48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65986" h="4865986">
                <a:moveTo>
                  <a:pt x="1919859" y="4783256"/>
                </a:moveTo>
                <a:lnTo>
                  <a:pt x="1948021" y="4790497"/>
                </a:lnTo>
                <a:cubicBezTo>
                  <a:pt x="2026346" y="4806525"/>
                  <a:pt x="2106058" y="4818747"/>
                  <a:pt x="2186953" y="4826962"/>
                </a:cubicBezTo>
                <a:lnTo>
                  <a:pt x="2320351" y="4833698"/>
                </a:lnTo>
                <a:lnTo>
                  <a:pt x="2320351" y="4865986"/>
                </a:lnTo>
                <a:lnTo>
                  <a:pt x="2183652" y="4859084"/>
                </a:lnTo>
                <a:cubicBezTo>
                  <a:pt x="2101671" y="4850758"/>
                  <a:pt x="2020890" y="4838372"/>
                  <a:pt x="1941514" y="4822129"/>
                </a:cubicBezTo>
                <a:lnTo>
                  <a:pt x="1911510" y="4814414"/>
                </a:lnTo>
                <a:close/>
                <a:moveTo>
                  <a:pt x="2946131" y="4783255"/>
                </a:moveTo>
                <a:lnTo>
                  <a:pt x="2954480" y="4814413"/>
                </a:lnTo>
                <a:lnTo>
                  <a:pt x="2924472" y="4822129"/>
                </a:lnTo>
                <a:cubicBezTo>
                  <a:pt x="2845096" y="4838372"/>
                  <a:pt x="2764315" y="4850758"/>
                  <a:pt x="2682334" y="4859084"/>
                </a:cubicBezTo>
                <a:lnTo>
                  <a:pt x="2545637" y="4865986"/>
                </a:lnTo>
                <a:lnTo>
                  <a:pt x="2545637" y="4833698"/>
                </a:lnTo>
                <a:lnTo>
                  <a:pt x="2679033" y="4826962"/>
                </a:lnTo>
                <a:cubicBezTo>
                  <a:pt x="2759929" y="4818747"/>
                  <a:pt x="2839640" y="4806525"/>
                  <a:pt x="2917965" y="4790497"/>
                </a:cubicBezTo>
                <a:close/>
                <a:moveTo>
                  <a:pt x="1329348" y="4569847"/>
                </a:moveTo>
                <a:lnTo>
                  <a:pt x="1496317" y="4650280"/>
                </a:lnTo>
                <a:lnTo>
                  <a:pt x="1702077" y="4725589"/>
                </a:lnTo>
                <a:lnTo>
                  <a:pt x="1693695" y="4756872"/>
                </a:lnTo>
                <a:lnTo>
                  <a:pt x="1483749" y="4680031"/>
                </a:lnTo>
                <a:lnTo>
                  <a:pt x="1313174" y="4597861"/>
                </a:lnTo>
                <a:close/>
                <a:moveTo>
                  <a:pt x="3536644" y="4569844"/>
                </a:moveTo>
                <a:lnTo>
                  <a:pt x="3552818" y="4597858"/>
                </a:lnTo>
                <a:lnTo>
                  <a:pt x="3382238" y="4680031"/>
                </a:lnTo>
                <a:lnTo>
                  <a:pt x="3172295" y="4756870"/>
                </a:lnTo>
                <a:lnTo>
                  <a:pt x="3163913" y="4725588"/>
                </a:lnTo>
                <a:lnTo>
                  <a:pt x="3369670" y="4650280"/>
                </a:lnTo>
                <a:close/>
                <a:moveTo>
                  <a:pt x="814868" y="4210416"/>
                </a:moveTo>
                <a:lnTo>
                  <a:pt x="902304" y="4289883"/>
                </a:lnTo>
                <a:cubicBezTo>
                  <a:pt x="961728" y="4338924"/>
                  <a:pt x="1023546" y="4385167"/>
                  <a:pt x="1087556" y="4428412"/>
                </a:cubicBezTo>
                <a:lnTo>
                  <a:pt x="1134427" y="4456887"/>
                </a:lnTo>
                <a:lnTo>
                  <a:pt x="1118296" y="4484828"/>
                </a:lnTo>
                <a:lnTo>
                  <a:pt x="1069504" y="4455186"/>
                </a:lnTo>
                <a:cubicBezTo>
                  <a:pt x="1004634" y="4411361"/>
                  <a:pt x="941987" y="4364497"/>
                  <a:pt x="881766" y="4314798"/>
                </a:cubicBezTo>
                <a:lnTo>
                  <a:pt x="792037" y="4233247"/>
                </a:lnTo>
                <a:close/>
                <a:moveTo>
                  <a:pt x="4051123" y="4210412"/>
                </a:moveTo>
                <a:lnTo>
                  <a:pt x="4073954" y="4233243"/>
                </a:lnTo>
                <a:lnTo>
                  <a:pt x="3984220" y="4314798"/>
                </a:lnTo>
                <a:cubicBezTo>
                  <a:pt x="3923999" y="4364497"/>
                  <a:pt x="3861352" y="4411361"/>
                  <a:pt x="3796483" y="4455186"/>
                </a:cubicBezTo>
                <a:lnTo>
                  <a:pt x="3747695" y="4484825"/>
                </a:lnTo>
                <a:lnTo>
                  <a:pt x="3731564" y="4456884"/>
                </a:lnTo>
                <a:lnTo>
                  <a:pt x="3778430" y="4428412"/>
                </a:lnTo>
                <a:cubicBezTo>
                  <a:pt x="3842441" y="4385167"/>
                  <a:pt x="3904259" y="4338924"/>
                  <a:pt x="3963682" y="4289883"/>
                </a:cubicBezTo>
                <a:close/>
                <a:moveTo>
                  <a:pt x="409097" y="3731554"/>
                </a:moveTo>
                <a:lnTo>
                  <a:pt x="437575" y="3778430"/>
                </a:lnTo>
                <a:cubicBezTo>
                  <a:pt x="480819" y="3842441"/>
                  <a:pt x="527063" y="3904259"/>
                  <a:pt x="576104" y="3963683"/>
                </a:cubicBezTo>
                <a:lnTo>
                  <a:pt x="655567" y="4051114"/>
                </a:lnTo>
                <a:lnTo>
                  <a:pt x="632736" y="4073945"/>
                </a:lnTo>
                <a:lnTo>
                  <a:pt x="551189" y="3984221"/>
                </a:lnTo>
                <a:cubicBezTo>
                  <a:pt x="501490" y="3924000"/>
                  <a:pt x="454626" y="3861352"/>
                  <a:pt x="410801" y="3796483"/>
                </a:cubicBezTo>
                <a:lnTo>
                  <a:pt x="381156" y="3747686"/>
                </a:lnTo>
                <a:close/>
                <a:moveTo>
                  <a:pt x="4456892" y="3731551"/>
                </a:moveTo>
                <a:lnTo>
                  <a:pt x="4484833" y="3747682"/>
                </a:lnTo>
                <a:lnTo>
                  <a:pt x="4455186" y="3796483"/>
                </a:lnTo>
                <a:cubicBezTo>
                  <a:pt x="4411361" y="3861352"/>
                  <a:pt x="4364497" y="3924000"/>
                  <a:pt x="4314798" y="3984221"/>
                </a:cubicBezTo>
                <a:lnTo>
                  <a:pt x="4233254" y="4073942"/>
                </a:lnTo>
                <a:lnTo>
                  <a:pt x="4210423" y="4051111"/>
                </a:lnTo>
                <a:lnTo>
                  <a:pt x="4289883" y="3963683"/>
                </a:lnTo>
                <a:cubicBezTo>
                  <a:pt x="4338924" y="3904259"/>
                  <a:pt x="4385167" y="3842441"/>
                  <a:pt x="4428412" y="3778430"/>
                </a:cubicBezTo>
                <a:close/>
                <a:moveTo>
                  <a:pt x="140395" y="3163903"/>
                </a:moveTo>
                <a:lnTo>
                  <a:pt x="215707" y="3369670"/>
                </a:lnTo>
                <a:lnTo>
                  <a:pt x="296137" y="3536634"/>
                </a:lnTo>
                <a:lnTo>
                  <a:pt x="268124" y="3552807"/>
                </a:lnTo>
                <a:lnTo>
                  <a:pt x="185956" y="3382238"/>
                </a:lnTo>
                <a:lnTo>
                  <a:pt x="109112" y="3172285"/>
                </a:lnTo>
                <a:close/>
                <a:moveTo>
                  <a:pt x="4725592" y="3163901"/>
                </a:moveTo>
                <a:lnTo>
                  <a:pt x="4756875" y="3172283"/>
                </a:lnTo>
                <a:lnTo>
                  <a:pt x="4680030" y="3382238"/>
                </a:lnTo>
                <a:lnTo>
                  <a:pt x="4597865" y="3552803"/>
                </a:lnTo>
                <a:lnTo>
                  <a:pt x="4569851" y="3536629"/>
                </a:lnTo>
                <a:lnTo>
                  <a:pt x="4650280" y="3369670"/>
                </a:lnTo>
                <a:close/>
                <a:moveTo>
                  <a:pt x="32288" y="2545628"/>
                </a:moveTo>
                <a:lnTo>
                  <a:pt x="39024" y="2679033"/>
                </a:lnTo>
                <a:cubicBezTo>
                  <a:pt x="47240" y="2759929"/>
                  <a:pt x="59462" y="2839640"/>
                  <a:pt x="75490" y="2917965"/>
                </a:cubicBezTo>
                <a:lnTo>
                  <a:pt x="82729" y="2946121"/>
                </a:lnTo>
                <a:lnTo>
                  <a:pt x="51571" y="2954470"/>
                </a:lnTo>
                <a:lnTo>
                  <a:pt x="43858" y="2924472"/>
                </a:lnTo>
                <a:cubicBezTo>
                  <a:pt x="27615" y="2845096"/>
                  <a:pt x="15229" y="2764315"/>
                  <a:pt x="6903" y="2682334"/>
                </a:cubicBezTo>
                <a:lnTo>
                  <a:pt x="0" y="2545628"/>
                </a:lnTo>
                <a:close/>
                <a:moveTo>
                  <a:pt x="4865986" y="2545628"/>
                </a:moveTo>
                <a:lnTo>
                  <a:pt x="4859083" y="2682334"/>
                </a:lnTo>
                <a:cubicBezTo>
                  <a:pt x="4850758" y="2764315"/>
                  <a:pt x="4838371" y="2845096"/>
                  <a:pt x="4822129" y="2924472"/>
                </a:cubicBezTo>
                <a:lnTo>
                  <a:pt x="4814416" y="2954468"/>
                </a:lnTo>
                <a:lnTo>
                  <a:pt x="4783258" y="2946119"/>
                </a:lnTo>
                <a:lnTo>
                  <a:pt x="4790497" y="2917965"/>
                </a:lnTo>
                <a:cubicBezTo>
                  <a:pt x="4806524" y="2839640"/>
                  <a:pt x="4818747" y="2759929"/>
                  <a:pt x="4826962" y="2679033"/>
                </a:cubicBezTo>
                <a:lnTo>
                  <a:pt x="4833698" y="2545628"/>
                </a:lnTo>
                <a:close/>
                <a:moveTo>
                  <a:pt x="4814412" y="1911504"/>
                </a:moveTo>
                <a:lnTo>
                  <a:pt x="4822129" y="1941514"/>
                </a:lnTo>
                <a:cubicBezTo>
                  <a:pt x="4838371" y="2020890"/>
                  <a:pt x="4850758" y="2101671"/>
                  <a:pt x="4859083" y="2183652"/>
                </a:cubicBezTo>
                <a:lnTo>
                  <a:pt x="4865986" y="2320343"/>
                </a:lnTo>
                <a:lnTo>
                  <a:pt x="4833698" y="2320343"/>
                </a:lnTo>
                <a:lnTo>
                  <a:pt x="4826962" y="2186953"/>
                </a:lnTo>
                <a:cubicBezTo>
                  <a:pt x="4818747" y="2106058"/>
                  <a:pt x="4806524" y="2026346"/>
                  <a:pt x="4790497" y="1948021"/>
                </a:cubicBezTo>
                <a:lnTo>
                  <a:pt x="4783254" y="1919852"/>
                </a:lnTo>
                <a:close/>
                <a:moveTo>
                  <a:pt x="51575" y="1911501"/>
                </a:moveTo>
                <a:lnTo>
                  <a:pt x="82733" y="1919850"/>
                </a:lnTo>
                <a:lnTo>
                  <a:pt x="75490" y="1948021"/>
                </a:lnTo>
                <a:cubicBezTo>
                  <a:pt x="59462" y="2026346"/>
                  <a:pt x="47240" y="2106058"/>
                  <a:pt x="39024" y="2186953"/>
                </a:cubicBezTo>
                <a:lnTo>
                  <a:pt x="32289" y="2320342"/>
                </a:lnTo>
                <a:lnTo>
                  <a:pt x="1" y="2320342"/>
                </a:lnTo>
                <a:lnTo>
                  <a:pt x="6903" y="2183652"/>
                </a:lnTo>
                <a:cubicBezTo>
                  <a:pt x="15229" y="2101671"/>
                  <a:pt x="27615" y="2020890"/>
                  <a:pt x="43858" y="1941514"/>
                </a:cubicBezTo>
                <a:close/>
                <a:moveTo>
                  <a:pt x="4597859" y="1313171"/>
                </a:moveTo>
                <a:lnTo>
                  <a:pt x="4680030" y="1483749"/>
                </a:lnTo>
                <a:lnTo>
                  <a:pt x="4756869" y="1693689"/>
                </a:lnTo>
                <a:lnTo>
                  <a:pt x="4725587" y="1702071"/>
                </a:lnTo>
                <a:lnTo>
                  <a:pt x="4650280" y="1496316"/>
                </a:lnTo>
                <a:lnTo>
                  <a:pt x="4569845" y="1329345"/>
                </a:lnTo>
                <a:close/>
                <a:moveTo>
                  <a:pt x="268129" y="1313167"/>
                </a:moveTo>
                <a:lnTo>
                  <a:pt x="296143" y="1329341"/>
                </a:lnTo>
                <a:lnTo>
                  <a:pt x="215707" y="1496316"/>
                </a:lnTo>
                <a:lnTo>
                  <a:pt x="140400" y="1702069"/>
                </a:lnTo>
                <a:lnTo>
                  <a:pt x="109118" y="1693687"/>
                </a:lnTo>
                <a:lnTo>
                  <a:pt x="185956" y="1483749"/>
                </a:lnTo>
                <a:close/>
                <a:moveTo>
                  <a:pt x="4233247" y="792037"/>
                </a:moveTo>
                <a:lnTo>
                  <a:pt x="4314798" y="881766"/>
                </a:lnTo>
                <a:cubicBezTo>
                  <a:pt x="4364497" y="941987"/>
                  <a:pt x="4411361" y="1004634"/>
                  <a:pt x="4455186" y="1069504"/>
                </a:cubicBezTo>
                <a:lnTo>
                  <a:pt x="4484826" y="1118293"/>
                </a:lnTo>
                <a:lnTo>
                  <a:pt x="4456885" y="1134425"/>
                </a:lnTo>
                <a:lnTo>
                  <a:pt x="4428412" y="1087556"/>
                </a:lnTo>
                <a:cubicBezTo>
                  <a:pt x="4385167" y="1023546"/>
                  <a:pt x="4338924" y="961728"/>
                  <a:pt x="4289883" y="902304"/>
                </a:cubicBezTo>
                <a:lnTo>
                  <a:pt x="4210416" y="814868"/>
                </a:lnTo>
                <a:close/>
                <a:moveTo>
                  <a:pt x="632743" y="792033"/>
                </a:moveTo>
                <a:lnTo>
                  <a:pt x="655574" y="814864"/>
                </a:lnTo>
                <a:lnTo>
                  <a:pt x="576104" y="902304"/>
                </a:lnTo>
                <a:cubicBezTo>
                  <a:pt x="527063" y="961728"/>
                  <a:pt x="480819" y="1023546"/>
                  <a:pt x="437575" y="1087556"/>
                </a:cubicBezTo>
                <a:lnTo>
                  <a:pt x="409103" y="1134421"/>
                </a:lnTo>
                <a:lnTo>
                  <a:pt x="381163" y="1118290"/>
                </a:lnTo>
                <a:lnTo>
                  <a:pt x="410801" y="1069504"/>
                </a:lnTo>
                <a:cubicBezTo>
                  <a:pt x="454626" y="1004634"/>
                  <a:pt x="501490" y="941987"/>
                  <a:pt x="551189" y="881766"/>
                </a:cubicBezTo>
                <a:close/>
                <a:moveTo>
                  <a:pt x="3747689" y="381158"/>
                </a:moveTo>
                <a:lnTo>
                  <a:pt x="3796483" y="410801"/>
                </a:lnTo>
                <a:cubicBezTo>
                  <a:pt x="3861352" y="454626"/>
                  <a:pt x="3923999" y="501490"/>
                  <a:pt x="3984220" y="551188"/>
                </a:cubicBezTo>
                <a:lnTo>
                  <a:pt x="4073946" y="632736"/>
                </a:lnTo>
                <a:lnTo>
                  <a:pt x="4051115" y="655567"/>
                </a:lnTo>
                <a:lnTo>
                  <a:pt x="3963682" y="576103"/>
                </a:lnTo>
                <a:cubicBezTo>
                  <a:pt x="3904259" y="527062"/>
                  <a:pt x="3842441" y="480819"/>
                  <a:pt x="3778430" y="437574"/>
                </a:cubicBezTo>
                <a:lnTo>
                  <a:pt x="3731557" y="409098"/>
                </a:lnTo>
                <a:close/>
                <a:moveTo>
                  <a:pt x="1118303" y="381155"/>
                </a:moveTo>
                <a:lnTo>
                  <a:pt x="1134434" y="409095"/>
                </a:lnTo>
                <a:lnTo>
                  <a:pt x="1087556" y="437574"/>
                </a:lnTo>
                <a:cubicBezTo>
                  <a:pt x="1023546" y="480819"/>
                  <a:pt x="961728" y="527062"/>
                  <a:pt x="902304" y="576103"/>
                </a:cubicBezTo>
                <a:lnTo>
                  <a:pt x="814876" y="655563"/>
                </a:lnTo>
                <a:lnTo>
                  <a:pt x="792045" y="632732"/>
                </a:lnTo>
                <a:lnTo>
                  <a:pt x="881766" y="551188"/>
                </a:lnTo>
                <a:cubicBezTo>
                  <a:pt x="941987" y="501490"/>
                  <a:pt x="1004634" y="454626"/>
                  <a:pt x="1069504" y="410801"/>
                </a:cubicBezTo>
                <a:close/>
                <a:moveTo>
                  <a:pt x="3172291" y="109114"/>
                </a:moveTo>
                <a:lnTo>
                  <a:pt x="3382238" y="185956"/>
                </a:lnTo>
                <a:lnTo>
                  <a:pt x="3552811" y="268125"/>
                </a:lnTo>
                <a:lnTo>
                  <a:pt x="3536637" y="296139"/>
                </a:lnTo>
                <a:lnTo>
                  <a:pt x="3369670" y="215706"/>
                </a:lnTo>
                <a:lnTo>
                  <a:pt x="3163909" y="140397"/>
                </a:lnTo>
                <a:close/>
                <a:moveTo>
                  <a:pt x="1693699" y="109113"/>
                </a:moveTo>
                <a:lnTo>
                  <a:pt x="1702081" y="140396"/>
                </a:lnTo>
                <a:lnTo>
                  <a:pt x="1496317" y="215706"/>
                </a:lnTo>
                <a:lnTo>
                  <a:pt x="1329355" y="296136"/>
                </a:lnTo>
                <a:lnTo>
                  <a:pt x="1313181" y="268123"/>
                </a:lnTo>
                <a:lnTo>
                  <a:pt x="1483749" y="185956"/>
                </a:lnTo>
                <a:close/>
                <a:moveTo>
                  <a:pt x="2545637" y="0"/>
                </a:moveTo>
                <a:lnTo>
                  <a:pt x="2682334" y="6903"/>
                </a:lnTo>
                <a:cubicBezTo>
                  <a:pt x="2764315" y="15228"/>
                  <a:pt x="2845096" y="27615"/>
                  <a:pt x="2924472" y="43857"/>
                </a:cubicBezTo>
                <a:lnTo>
                  <a:pt x="2954476" y="51572"/>
                </a:lnTo>
                <a:lnTo>
                  <a:pt x="2946127" y="82731"/>
                </a:lnTo>
                <a:lnTo>
                  <a:pt x="2917965" y="75490"/>
                </a:lnTo>
                <a:cubicBezTo>
                  <a:pt x="2839640" y="59462"/>
                  <a:pt x="2759929" y="47239"/>
                  <a:pt x="2679033" y="39024"/>
                </a:cubicBezTo>
                <a:lnTo>
                  <a:pt x="2545637" y="32288"/>
                </a:lnTo>
                <a:close/>
                <a:moveTo>
                  <a:pt x="2320350" y="0"/>
                </a:moveTo>
                <a:lnTo>
                  <a:pt x="2320350" y="32288"/>
                </a:lnTo>
                <a:lnTo>
                  <a:pt x="2186953" y="39024"/>
                </a:lnTo>
                <a:cubicBezTo>
                  <a:pt x="2106058" y="47239"/>
                  <a:pt x="2026346" y="59462"/>
                  <a:pt x="1948021" y="75490"/>
                </a:cubicBezTo>
                <a:lnTo>
                  <a:pt x="1919863" y="82730"/>
                </a:lnTo>
                <a:lnTo>
                  <a:pt x="1911514" y="51571"/>
                </a:lnTo>
                <a:lnTo>
                  <a:pt x="1941514" y="43857"/>
                </a:lnTo>
                <a:cubicBezTo>
                  <a:pt x="2020890" y="27615"/>
                  <a:pt x="2101671" y="15228"/>
                  <a:pt x="2183652" y="6903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Circle: Hollow 191">
            <a:extLst>
              <a:ext uri="{FF2B5EF4-FFF2-40B4-BE49-F238E27FC236}">
                <a16:creationId xmlns:a16="http://schemas.microsoft.com/office/drawing/2014/main" id="{52CA9F6B-D647-4E2B-87A5-1693A77F5211}"/>
              </a:ext>
            </a:extLst>
          </p:cNvPr>
          <p:cNvSpPr/>
          <p:nvPr/>
        </p:nvSpPr>
        <p:spPr>
          <a:xfrm>
            <a:off x="-2767248" y="-3203314"/>
            <a:ext cx="13244748" cy="13244748"/>
          </a:xfrm>
          <a:prstGeom prst="donut">
            <a:avLst>
              <a:gd name="adj" fmla="val 694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7802E-8873-4984-BE70-8098C5C1249E}"/>
              </a:ext>
            </a:extLst>
          </p:cNvPr>
          <p:cNvGrpSpPr/>
          <p:nvPr/>
        </p:nvGrpSpPr>
        <p:grpSpPr>
          <a:xfrm>
            <a:off x="-3460516" y="-3912438"/>
            <a:ext cx="14622251" cy="14652473"/>
            <a:chOff x="-3460516" y="-3912438"/>
            <a:chExt cx="14622251" cy="14652473"/>
          </a:xfrm>
          <a:solidFill>
            <a:srgbClr val="009900"/>
          </a:solidFill>
        </p:grpSpPr>
        <p:sp>
          <p:nvSpPr>
            <p:cNvPr id="190" name="Circle: Hollow 189">
              <a:extLst>
                <a:ext uri="{FF2B5EF4-FFF2-40B4-BE49-F238E27FC236}">
                  <a16:creationId xmlns:a16="http://schemas.microsoft.com/office/drawing/2014/main" id="{060172ED-5DE2-45B5-833C-7B246397629E}"/>
                </a:ext>
              </a:extLst>
            </p:cNvPr>
            <p:cNvSpPr/>
            <p:nvPr/>
          </p:nvSpPr>
          <p:spPr>
            <a:xfrm>
              <a:off x="-3319698" y="-3755764"/>
              <a:ext cx="14349648" cy="14349648"/>
            </a:xfrm>
            <a:prstGeom prst="donut">
              <a:avLst>
                <a:gd name="adj" fmla="val 6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55729676-DF1E-4985-960A-FA69052090EF}"/>
                </a:ext>
              </a:extLst>
            </p:cNvPr>
            <p:cNvSpPr/>
            <p:nvPr/>
          </p:nvSpPr>
          <p:spPr>
            <a:xfrm>
              <a:off x="10785811" y="323109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B4BBEF6-BBCD-4595-86B5-E0B5EE5E95D7}"/>
                </a:ext>
              </a:extLst>
            </p:cNvPr>
            <p:cNvSpPr/>
            <p:nvPr/>
          </p:nvSpPr>
          <p:spPr>
            <a:xfrm>
              <a:off x="3782052" y="-391243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A24C338-786B-404A-9C17-E058C1112C75}"/>
                </a:ext>
              </a:extLst>
            </p:cNvPr>
            <p:cNvSpPr/>
            <p:nvPr/>
          </p:nvSpPr>
          <p:spPr>
            <a:xfrm>
              <a:off x="-3460516" y="311782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D56DD95-49AA-4C53-9989-3CDB0F0FF695}"/>
                </a:ext>
              </a:extLst>
            </p:cNvPr>
            <p:cNvSpPr/>
            <p:nvPr/>
          </p:nvSpPr>
          <p:spPr>
            <a:xfrm>
              <a:off x="3662356" y="10364111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FDAF664-A0F9-4E87-9764-9A3355D854FF}"/>
                </a:ext>
              </a:extLst>
            </p:cNvPr>
            <p:cNvSpPr/>
            <p:nvPr/>
          </p:nvSpPr>
          <p:spPr>
            <a:xfrm>
              <a:off x="8811252" y="-169587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DD0E481-E02C-435F-9CB9-831ABD9D7713}"/>
                </a:ext>
              </a:extLst>
            </p:cNvPr>
            <p:cNvSpPr/>
            <p:nvPr/>
          </p:nvSpPr>
          <p:spPr>
            <a:xfrm>
              <a:off x="9130338" y="780262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5E5DDB4-76D6-4417-A208-FCA9366A3416}"/>
                </a:ext>
              </a:extLst>
            </p:cNvPr>
            <p:cNvSpPr/>
            <p:nvPr/>
          </p:nvSpPr>
          <p:spPr>
            <a:xfrm>
              <a:off x="-1666248" y="-1507916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83840F-E5B1-4520-B871-CEBC7D5BDB8A}"/>
                </a:ext>
              </a:extLst>
            </p:cNvPr>
            <p:cNvSpPr/>
            <p:nvPr/>
          </p:nvSpPr>
          <p:spPr>
            <a:xfrm>
              <a:off x="-1478286" y="8178552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Circle: Hollow 202">
            <a:extLst>
              <a:ext uri="{FF2B5EF4-FFF2-40B4-BE49-F238E27FC236}">
                <a16:creationId xmlns:a16="http://schemas.microsoft.com/office/drawing/2014/main" id="{F3DA8895-1CE1-489D-8D49-DEE8A981C058}"/>
              </a:ext>
            </a:extLst>
          </p:cNvPr>
          <p:cNvSpPr/>
          <p:nvPr/>
        </p:nvSpPr>
        <p:spPr>
          <a:xfrm>
            <a:off x="2433316" y="1831071"/>
            <a:ext cx="3173442" cy="3146806"/>
          </a:xfrm>
          <a:prstGeom prst="donut">
            <a:avLst>
              <a:gd name="adj" fmla="val 1299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E19D21D-B1E7-46AD-BD04-5CFCFBCA2CA6}"/>
              </a:ext>
            </a:extLst>
          </p:cNvPr>
          <p:cNvGrpSpPr/>
          <p:nvPr/>
        </p:nvGrpSpPr>
        <p:grpSpPr>
          <a:xfrm>
            <a:off x="3613859" y="3012355"/>
            <a:ext cx="794360" cy="794360"/>
            <a:chOff x="2154470" y="585173"/>
            <a:chExt cx="5641271" cy="5641271"/>
          </a:xfrm>
          <a:solidFill>
            <a:srgbClr val="FF0000"/>
          </a:solidFill>
          <a:effectLst/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8FF9573-4F5B-4218-888B-E8360F4C913A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9E0846CE-D6A5-48EB-8D7C-16F2A7AC533B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238" name="Rectangle 80">
                  <a:extLst>
                    <a:ext uri="{FF2B5EF4-FFF2-40B4-BE49-F238E27FC236}">
                      <a16:creationId xmlns:a16="http://schemas.microsoft.com/office/drawing/2014/main" id="{E9FA3AAD-0935-4CA1-B0FA-86A02DF61138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81">
                  <a:extLst>
                    <a:ext uri="{FF2B5EF4-FFF2-40B4-BE49-F238E27FC236}">
                      <a16:creationId xmlns:a16="http://schemas.microsoft.com/office/drawing/2014/main" id="{13394670-FA04-49B4-99A5-11ABD0564358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82">
                  <a:extLst>
                    <a:ext uri="{FF2B5EF4-FFF2-40B4-BE49-F238E27FC236}">
                      <a16:creationId xmlns:a16="http://schemas.microsoft.com/office/drawing/2014/main" id="{42F1C8DA-22BF-4A31-B96A-BD3D4AEECDF9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83">
                  <a:extLst>
                    <a:ext uri="{FF2B5EF4-FFF2-40B4-BE49-F238E27FC236}">
                      <a16:creationId xmlns:a16="http://schemas.microsoft.com/office/drawing/2014/main" id="{B82E4619-538E-4110-A366-299BF54178F2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84">
                  <a:extLst>
                    <a:ext uri="{FF2B5EF4-FFF2-40B4-BE49-F238E27FC236}">
                      <a16:creationId xmlns:a16="http://schemas.microsoft.com/office/drawing/2014/main" id="{A39B4DA0-8D23-4DCE-BC57-29403995EE91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85">
                  <a:extLst>
                    <a:ext uri="{FF2B5EF4-FFF2-40B4-BE49-F238E27FC236}">
                      <a16:creationId xmlns:a16="http://schemas.microsoft.com/office/drawing/2014/main" id="{0CBD8657-3C91-4177-9C77-69797ADD4C68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86">
                  <a:extLst>
                    <a:ext uri="{FF2B5EF4-FFF2-40B4-BE49-F238E27FC236}">
                      <a16:creationId xmlns:a16="http://schemas.microsoft.com/office/drawing/2014/main" id="{6C756104-F560-4DC4-A8CC-D5A08F8DA97B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87">
                  <a:extLst>
                    <a:ext uri="{FF2B5EF4-FFF2-40B4-BE49-F238E27FC236}">
                      <a16:creationId xmlns:a16="http://schemas.microsoft.com/office/drawing/2014/main" id="{6BC793B1-66DC-4FCE-B417-07A829447211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88">
                  <a:extLst>
                    <a:ext uri="{FF2B5EF4-FFF2-40B4-BE49-F238E27FC236}">
                      <a16:creationId xmlns:a16="http://schemas.microsoft.com/office/drawing/2014/main" id="{CA78AA3F-AD2D-438A-9BF2-66950F38C360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89">
                  <a:extLst>
                    <a:ext uri="{FF2B5EF4-FFF2-40B4-BE49-F238E27FC236}">
                      <a16:creationId xmlns:a16="http://schemas.microsoft.com/office/drawing/2014/main" id="{0881EC13-4223-4174-9A6F-5A9D1364BEBC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90">
                  <a:extLst>
                    <a:ext uri="{FF2B5EF4-FFF2-40B4-BE49-F238E27FC236}">
                      <a16:creationId xmlns:a16="http://schemas.microsoft.com/office/drawing/2014/main" id="{F5DAACB4-09F6-4C9A-B861-ADF5E2CD6493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91">
                  <a:extLst>
                    <a:ext uri="{FF2B5EF4-FFF2-40B4-BE49-F238E27FC236}">
                      <a16:creationId xmlns:a16="http://schemas.microsoft.com/office/drawing/2014/main" id="{3C611A4E-D824-4F5F-A3EE-9D295CFFCCD4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92">
                  <a:extLst>
                    <a:ext uri="{FF2B5EF4-FFF2-40B4-BE49-F238E27FC236}">
                      <a16:creationId xmlns:a16="http://schemas.microsoft.com/office/drawing/2014/main" id="{7FEEB4FE-D708-49EB-8825-448B6EF8AE20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93">
                  <a:extLst>
                    <a:ext uri="{FF2B5EF4-FFF2-40B4-BE49-F238E27FC236}">
                      <a16:creationId xmlns:a16="http://schemas.microsoft.com/office/drawing/2014/main" id="{5FF60806-6A8E-4F27-ABE4-AFE9B5CE970D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94">
                  <a:extLst>
                    <a:ext uri="{FF2B5EF4-FFF2-40B4-BE49-F238E27FC236}">
                      <a16:creationId xmlns:a16="http://schemas.microsoft.com/office/drawing/2014/main" id="{40D6CFFF-0EE1-4D6D-B021-9079C2642699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95">
                  <a:extLst>
                    <a:ext uri="{FF2B5EF4-FFF2-40B4-BE49-F238E27FC236}">
                      <a16:creationId xmlns:a16="http://schemas.microsoft.com/office/drawing/2014/main" id="{C255633C-792A-47F6-BA41-F109A358E37A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96">
                  <a:extLst>
                    <a:ext uri="{FF2B5EF4-FFF2-40B4-BE49-F238E27FC236}">
                      <a16:creationId xmlns:a16="http://schemas.microsoft.com/office/drawing/2014/main" id="{204C9E9E-F1F3-4667-8E2E-F0064AA4A139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97">
                  <a:extLst>
                    <a:ext uri="{FF2B5EF4-FFF2-40B4-BE49-F238E27FC236}">
                      <a16:creationId xmlns:a16="http://schemas.microsoft.com/office/drawing/2014/main" id="{E4B25F5D-309A-49BE-A450-311B839EDB9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98">
                  <a:extLst>
                    <a:ext uri="{FF2B5EF4-FFF2-40B4-BE49-F238E27FC236}">
                      <a16:creationId xmlns:a16="http://schemas.microsoft.com/office/drawing/2014/main" id="{2DC6D4C7-8681-489E-A984-6994A74175F5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99">
                  <a:extLst>
                    <a:ext uri="{FF2B5EF4-FFF2-40B4-BE49-F238E27FC236}">
                      <a16:creationId xmlns:a16="http://schemas.microsoft.com/office/drawing/2014/main" id="{556EFF77-30FB-43EA-A6C1-96A8314BCDA2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100">
                  <a:extLst>
                    <a:ext uri="{FF2B5EF4-FFF2-40B4-BE49-F238E27FC236}">
                      <a16:creationId xmlns:a16="http://schemas.microsoft.com/office/drawing/2014/main" id="{4F866291-3C24-4D17-86EC-DAEA2FC4BE1D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101">
                  <a:extLst>
                    <a:ext uri="{FF2B5EF4-FFF2-40B4-BE49-F238E27FC236}">
                      <a16:creationId xmlns:a16="http://schemas.microsoft.com/office/drawing/2014/main" id="{4EB3E93A-3132-44A8-936C-49EFFD440A7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102">
                  <a:extLst>
                    <a:ext uri="{FF2B5EF4-FFF2-40B4-BE49-F238E27FC236}">
                      <a16:creationId xmlns:a16="http://schemas.microsoft.com/office/drawing/2014/main" id="{3275F988-B717-4A5C-B7A5-34D659781550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103">
                  <a:extLst>
                    <a:ext uri="{FF2B5EF4-FFF2-40B4-BE49-F238E27FC236}">
                      <a16:creationId xmlns:a16="http://schemas.microsoft.com/office/drawing/2014/main" id="{027BEEDD-226F-44F3-8A9F-68396B033EFC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DB0AA23-75FD-4EA9-A096-6299C4739E1A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F557ACB1-2E5F-4275-B43F-5705A3353411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F5EAC0CF-5CEE-499E-975B-947795580980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B53F1655-AD4A-4CF7-94B1-530B22CB5866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EBC075EB-41C8-47D9-9720-0A1C1E64C62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C46F5A8B-2CDC-45DA-9EB9-CED70146EF80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83917455-79D9-4B1C-A3B8-D69317C40E83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3F9C671D-A51A-477B-8EE5-BAB1E3E0D7C2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35230F78-7DEF-426B-B0FF-0FD4F1C89498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B3F3615E-28C7-4B2F-A841-91649A9C8046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AB113530-4D6C-4690-BAE6-699B85CA26BC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B5E1BB35-2CB3-4198-BBA9-471DDE94DD2C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EE90B5F8-A52B-4115-8CA9-85C5603A4EAC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1EF140C6-C265-4E95-B246-EE2DDCA15496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A5669267-A6A9-4503-890E-19154394A391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CE4E1346-240E-4DAD-8615-13BB337B6DC1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1D95CF11-7065-4A4A-AC7B-05259F4A602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88AEA6B6-3856-4B2A-94C6-5D086EA63DD3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C62DB803-00E2-406F-AE51-A57BE66C865F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0029634F-A680-4086-BE3F-A97CDB2739F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24A93FD-7CD4-40AC-90A8-F54CB3DD54F9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9FAED295-5F74-4810-9279-FB854D85ED62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F33E0F5-00BC-4732-B14D-3783AD96105A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5942592-AF9B-4B6D-8726-225A206AB1E2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C978E893-1BE7-4BB9-A22A-8D4FC4ADF762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10" name="Circle: Hollow 209">
              <a:extLst>
                <a:ext uri="{FF2B5EF4-FFF2-40B4-BE49-F238E27FC236}">
                  <a16:creationId xmlns:a16="http://schemas.microsoft.com/office/drawing/2014/main" id="{D9463EAB-4A93-4AC8-A555-820E1166FEF0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Circle: Hollow 210">
              <a:extLst>
                <a:ext uri="{FF2B5EF4-FFF2-40B4-BE49-F238E27FC236}">
                  <a16:creationId xmlns:a16="http://schemas.microsoft.com/office/drawing/2014/main" id="{232D1F98-F17E-4AD3-8649-35C8DEA28AA9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0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4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4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4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4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4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1" grpId="0" animBg="1"/>
      <p:bldP spid="192" grpId="0" animBg="1"/>
      <p:bldP spid="2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281942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Target Group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97BFF2-BDDC-4033-B4B3-AF144CFE0298}"/>
              </a:ext>
            </a:extLst>
          </p:cNvPr>
          <p:cNvGrpSpPr/>
          <p:nvPr/>
        </p:nvGrpSpPr>
        <p:grpSpPr>
          <a:xfrm>
            <a:off x="5537212" y="5432702"/>
            <a:ext cx="4140553" cy="451824"/>
            <a:chOff x="4679586" y="878988"/>
            <a:chExt cx="1745757" cy="1905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DF57305-3797-49EC-AAA9-7BC1993B281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CF8AAD6-558F-4200-A539-E1DB90E7B8A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F89F304-12F1-44F6-9AC1-38A67F0FF78B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8545A71-F455-4780-9B78-7B172C193711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15E7AA-B738-49C9-A460-3332A242E8D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75A715C-C88F-4DB6-9BE9-AAAA32A12F67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FE2268D-6785-45CF-BB7B-DDC14ADC2EB6}"/>
              </a:ext>
            </a:extLst>
          </p:cNvPr>
          <p:cNvGrpSpPr/>
          <p:nvPr/>
        </p:nvGrpSpPr>
        <p:grpSpPr>
          <a:xfrm>
            <a:off x="4083913" y="956927"/>
            <a:ext cx="7224708" cy="3394178"/>
            <a:chOff x="4083913" y="956927"/>
            <a:chExt cx="7224708" cy="339417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0B7DAFA-32DE-43D9-A42F-699A65049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913" y="956927"/>
              <a:ext cx="7224708" cy="2821145"/>
            </a:xfrm>
            <a:prstGeom prst="rect">
              <a:avLst/>
            </a:prstGeom>
          </p:spPr>
        </p:pic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A7B5DE12-D514-44AC-9DB6-F898A0AE6786}"/>
                </a:ext>
              </a:extLst>
            </p:cNvPr>
            <p:cNvSpPr txBox="1">
              <a:spLocks/>
            </p:cNvSpPr>
            <p:nvPr/>
          </p:nvSpPr>
          <p:spPr>
            <a:xfrm>
              <a:off x="5989036" y="3343558"/>
              <a:ext cx="3568325" cy="86902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rgbClr val="CF722F"/>
                  </a:solidFill>
                  <a:latin typeface="Segoe Print" panose="02000600000000000000" pitchFamily="2" charset="0"/>
                </a:rPr>
                <a:t>Mr. Saloon</a:t>
              </a:r>
              <a:endParaRPr lang="en-US" sz="4800" dirty="0">
                <a:solidFill>
                  <a:srgbClr val="CF722F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70" name="Title 1">
              <a:extLst>
                <a:ext uri="{FF2B5EF4-FFF2-40B4-BE49-F238E27FC236}">
                  <a16:creationId xmlns:a16="http://schemas.microsoft.com/office/drawing/2014/main" id="{EA0773F0-9FFC-40FB-B1D1-D1C6C0C34A24}"/>
                </a:ext>
              </a:extLst>
            </p:cNvPr>
            <p:cNvSpPr txBox="1">
              <a:spLocks/>
            </p:cNvSpPr>
            <p:nvPr/>
          </p:nvSpPr>
          <p:spPr>
            <a:xfrm>
              <a:off x="8187304" y="3871009"/>
              <a:ext cx="1490461" cy="4800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solidFill>
                    <a:srgbClr val="376273"/>
                  </a:solidFill>
                  <a:latin typeface="Harlow Solid Italic" panose="04030604020F02020D02" pitchFamily="82" charset="0"/>
                </a:rPr>
                <a:t>be Smart…</a:t>
              </a:r>
            </a:p>
          </p:txBody>
        </p:sp>
      </p:grpSp>
      <p:sp>
        <p:nvSpPr>
          <p:cNvPr id="71" name="Subtitle 11">
            <a:extLst>
              <a:ext uri="{FF2B5EF4-FFF2-40B4-BE49-F238E27FC236}">
                <a16:creationId xmlns:a16="http://schemas.microsoft.com/office/drawing/2014/main" id="{B3D181B9-F261-44CB-B477-546461FE6668}"/>
              </a:ext>
            </a:extLst>
          </p:cNvPr>
          <p:cNvSpPr txBox="1">
            <a:spLocks/>
          </p:cNvSpPr>
          <p:nvPr/>
        </p:nvSpPr>
        <p:spPr>
          <a:xfrm>
            <a:off x="5360171" y="4739394"/>
            <a:ext cx="4672193" cy="530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5969"/>
                </a:solidFill>
              </a:rPr>
              <a:t>Color cut and more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2B8D07B-0371-4579-88A9-130746B398C2}"/>
              </a:ext>
            </a:extLst>
          </p:cNvPr>
          <p:cNvCxnSpPr/>
          <p:nvPr/>
        </p:nvCxnSpPr>
        <p:spPr>
          <a:xfrm>
            <a:off x="5537212" y="5270325"/>
            <a:ext cx="41405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5F2ACDB-02A6-40A6-9677-F2D9AA7E9409}"/>
              </a:ext>
            </a:extLst>
          </p:cNvPr>
          <p:cNvSpPr/>
          <p:nvPr/>
        </p:nvSpPr>
        <p:spPr>
          <a:xfrm>
            <a:off x="-4481748" y="-4917814"/>
            <a:ext cx="16673748" cy="16673748"/>
          </a:xfrm>
          <a:custGeom>
            <a:avLst/>
            <a:gdLst>
              <a:gd name="connsiteX0" fmla="*/ 1919859 w 4865986"/>
              <a:gd name="connsiteY0" fmla="*/ 4783256 h 4865986"/>
              <a:gd name="connsiteX1" fmla="*/ 1948021 w 4865986"/>
              <a:gd name="connsiteY1" fmla="*/ 4790497 h 4865986"/>
              <a:gd name="connsiteX2" fmla="*/ 2186953 w 4865986"/>
              <a:gd name="connsiteY2" fmla="*/ 4826962 h 4865986"/>
              <a:gd name="connsiteX3" fmla="*/ 2320351 w 4865986"/>
              <a:gd name="connsiteY3" fmla="*/ 4833698 h 4865986"/>
              <a:gd name="connsiteX4" fmla="*/ 2320351 w 4865986"/>
              <a:gd name="connsiteY4" fmla="*/ 4865986 h 4865986"/>
              <a:gd name="connsiteX5" fmla="*/ 2183652 w 4865986"/>
              <a:gd name="connsiteY5" fmla="*/ 4859084 h 4865986"/>
              <a:gd name="connsiteX6" fmla="*/ 1941514 w 4865986"/>
              <a:gd name="connsiteY6" fmla="*/ 4822129 h 4865986"/>
              <a:gd name="connsiteX7" fmla="*/ 1911510 w 4865986"/>
              <a:gd name="connsiteY7" fmla="*/ 4814414 h 4865986"/>
              <a:gd name="connsiteX8" fmla="*/ 2946131 w 4865986"/>
              <a:gd name="connsiteY8" fmla="*/ 4783255 h 4865986"/>
              <a:gd name="connsiteX9" fmla="*/ 2954480 w 4865986"/>
              <a:gd name="connsiteY9" fmla="*/ 4814413 h 4865986"/>
              <a:gd name="connsiteX10" fmla="*/ 2924472 w 4865986"/>
              <a:gd name="connsiteY10" fmla="*/ 4822129 h 4865986"/>
              <a:gd name="connsiteX11" fmla="*/ 2682334 w 4865986"/>
              <a:gd name="connsiteY11" fmla="*/ 4859084 h 4865986"/>
              <a:gd name="connsiteX12" fmla="*/ 2545637 w 4865986"/>
              <a:gd name="connsiteY12" fmla="*/ 4865986 h 4865986"/>
              <a:gd name="connsiteX13" fmla="*/ 2545637 w 4865986"/>
              <a:gd name="connsiteY13" fmla="*/ 4833698 h 4865986"/>
              <a:gd name="connsiteX14" fmla="*/ 2679033 w 4865986"/>
              <a:gd name="connsiteY14" fmla="*/ 4826962 h 4865986"/>
              <a:gd name="connsiteX15" fmla="*/ 2917965 w 4865986"/>
              <a:gd name="connsiteY15" fmla="*/ 4790497 h 4865986"/>
              <a:gd name="connsiteX16" fmla="*/ 1329348 w 4865986"/>
              <a:gd name="connsiteY16" fmla="*/ 4569847 h 4865986"/>
              <a:gd name="connsiteX17" fmla="*/ 1496317 w 4865986"/>
              <a:gd name="connsiteY17" fmla="*/ 4650280 h 4865986"/>
              <a:gd name="connsiteX18" fmla="*/ 1702077 w 4865986"/>
              <a:gd name="connsiteY18" fmla="*/ 4725589 h 4865986"/>
              <a:gd name="connsiteX19" fmla="*/ 1693695 w 4865986"/>
              <a:gd name="connsiteY19" fmla="*/ 4756872 h 4865986"/>
              <a:gd name="connsiteX20" fmla="*/ 1483749 w 4865986"/>
              <a:gd name="connsiteY20" fmla="*/ 4680031 h 4865986"/>
              <a:gd name="connsiteX21" fmla="*/ 1313174 w 4865986"/>
              <a:gd name="connsiteY21" fmla="*/ 4597861 h 4865986"/>
              <a:gd name="connsiteX22" fmla="*/ 3536644 w 4865986"/>
              <a:gd name="connsiteY22" fmla="*/ 4569844 h 4865986"/>
              <a:gd name="connsiteX23" fmla="*/ 3552818 w 4865986"/>
              <a:gd name="connsiteY23" fmla="*/ 4597858 h 4865986"/>
              <a:gd name="connsiteX24" fmla="*/ 3382238 w 4865986"/>
              <a:gd name="connsiteY24" fmla="*/ 4680031 h 4865986"/>
              <a:gd name="connsiteX25" fmla="*/ 3172295 w 4865986"/>
              <a:gd name="connsiteY25" fmla="*/ 4756870 h 4865986"/>
              <a:gd name="connsiteX26" fmla="*/ 3163913 w 4865986"/>
              <a:gd name="connsiteY26" fmla="*/ 4725588 h 4865986"/>
              <a:gd name="connsiteX27" fmla="*/ 3369670 w 4865986"/>
              <a:gd name="connsiteY27" fmla="*/ 4650280 h 4865986"/>
              <a:gd name="connsiteX28" fmla="*/ 814868 w 4865986"/>
              <a:gd name="connsiteY28" fmla="*/ 4210416 h 4865986"/>
              <a:gd name="connsiteX29" fmla="*/ 902304 w 4865986"/>
              <a:gd name="connsiteY29" fmla="*/ 4289883 h 4865986"/>
              <a:gd name="connsiteX30" fmla="*/ 1087556 w 4865986"/>
              <a:gd name="connsiteY30" fmla="*/ 4428412 h 4865986"/>
              <a:gd name="connsiteX31" fmla="*/ 1134427 w 4865986"/>
              <a:gd name="connsiteY31" fmla="*/ 4456887 h 4865986"/>
              <a:gd name="connsiteX32" fmla="*/ 1118296 w 4865986"/>
              <a:gd name="connsiteY32" fmla="*/ 4484828 h 4865986"/>
              <a:gd name="connsiteX33" fmla="*/ 1069504 w 4865986"/>
              <a:gd name="connsiteY33" fmla="*/ 4455186 h 4865986"/>
              <a:gd name="connsiteX34" fmla="*/ 881766 w 4865986"/>
              <a:gd name="connsiteY34" fmla="*/ 4314798 h 4865986"/>
              <a:gd name="connsiteX35" fmla="*/ 792037 w 4865986"/>
              <a:gd name="connsiteY35" fmla="*/ 4233247 h 4865986"/>
              <a:gd name="connsiteX36" fmla="*/ 4051123 w 4865986"/>
              <a:gd name="connsiteY36" fmla="*/ 4210412 h 4865986"/>
              <a:gd name="connsiteX37" fmla="*/ 4073954 w 4865986"/>
              <a:gd name="connsiteY37" fmla="*/ 4233243 h 4865986"/>
              <a:gd name="connsiteX38" fmla="*/ 3984220 w 4865986"/>
              <a:gd name="connsiteY38" fmla="*/ 4314798 h 4865986"/>
              <a:gd name="connsiteX39" fmla="*/ 3796483 w 4865986"/>
              <a:gd name="connsiteY39" fmla="*/ 4455186 h 4865986"/>
              <a:gd name="connsiteX40" fmla="*/ 3747695 w 4865986"/>
              <a:gd name="connsiteY40" fmla="*/ 4484825 h 4865986"/>
              <a:gd name="connsiteX41" fmla="*/ 3731564 w 4865986"/>
              <a:gd name="connsiteY41" fmla="*/ 4456884 h 4865986"/>
              <a:gd name="connsiteX42" fmla="*/ 3778430 w 4865986"/>
              <a:gd name="connsiteY42" fmla="*/ 4428412 h 4865986"/>
              <a:gd name="connsiteX43" fmla="*/ 3963682 w 4865986"/>
              <a:gd name="connsiteY43" fmla="*/ 4289883 h 4865986"/>
              <a:gd name="connsiteX44" fmla="*/ 409097 w 4865986"/>
              <a:gd name="connsiteY44" fmla="*/ 3731554 h 4865986"/>
              <a:gd name="connsiteX45" fmla="*/ 437575 w 4865986"/>
              <a:gd name="connsiteY45" fmla="*/ 3778430 h 4865986"/>
              <a:gd name="connsiteX46" fmla="*/ 576104 w 4865986"/>
              <a:gd name="connsiteY46" fmla="*/ 3963683 h 4865986"/>
              <a:gd name="connsiteX47" fmla="*/ 655567 w 4865986"/>
              <a:gd name="connsiteY47" fmla="*/ 4051114 h 4865986"/>
              <a:gd name="connsiteX48" fmla="*/ 632736 w 4865986"/>
              <a:gd name="connsiteY48" fmla="*/ 4073945 h 4865986"/>
              <a:gd name="connsiteX49" fmla="*/ 551189 w 4865986"/>
              <a:gd name="connsiteY49" fmla="*/ 3984221 h 4865986"/>
              <a:gd name="connsiteX50" fmla="*/ 410801 w 4865986"/>
              <a:gd name="connsiteY50" fmla="*/ 3796483 h 4865986"/>
              <a:gd name="connsiteX51" fmla="*/ 381156 w 4865986"/>
              <a:gd name="connsiteY51" fmla="*/ 3747686 h 4865986"/>
              <a:gd name="connsiteX52" fmla="*/ 4456892 w 4865986"/>
              <a:gd name="connsiteY52" fmla="*/ 3731551 h 4865986"/>
              <a:gd name="connsiteX53" fmla="*/ 4484833 w 4865986"/>
              <a:gd name="connsiteY53" fmla="*/ 3747682 h 4865986"/>
              <a:gd name="connsiteX54" fmla="*/ 4455186 w 4865986"/>
              <a:gd name="connsiteY54" fmla="*/ 3796483 h 4865986"/>
              <a:gd name="connsiteX55" fmla="*/ 4314798 w 4865986"/>
              <a:gd name="connsiteY55" fmla="*/ 3984221 h 4865986"/>
              <a:gd name="connsiteX56" fmla="*/ 4233254 w 4865986"/>
              <a:gd name="connsiteY56" fmla="*/ 4073942 h 4865986"/>
              <a:gd name="connsiteX57" fmla="*/ 4210423 w 4865986"/>
              <a:gd name="connsiteY57" fmla="*/ 4051111 h 4865986"/>
              <a:gd name="connsiteX58" fmla="*/ 4289883 w 4865986"/>
              <a:gd name="connsiteY58" fmla="*/ 3963683 h 4865986"/>
              <a:gd name="connsiteX59" fmla="*/ 4428412 w 4865986"/>
              <a:gd name="connsiteY59" fmla="*/ 3778430 h 4865986"/>
              <a:gd name="connsiteX60" fmla="*/ 140395 w 4865986"/>
              <a:gd name="connsiteY60" fmla="*/ 3163903 h 4865986"/>
              <a:gd name="connsiteX61" fmla="*/ 215707 w 4865986"/>
              <a:gd name="connsiteY61" fmla="*/ 3369670 h 4865986"/>
              <a:gd name="connsiteX62" fmla="*/ 296137 w 4865986"/>
              <a:gd name="connsiteY62" fmla="*/ 3536634 h 4865986"/>
              <a:gd name="connsiteX63" fmla="*/ 268124 w 4865986"/>
              <a:gd name="connsiteY63" fmla="*/ 3552807 h 4865986"/>
              <a:gd name="connsiteX64" fmla="*/ 185956 w 4865986"/>
              <a:gd name="connsiteY64" fmla="*/ 3382238 h 4865986"/>
              <a:gd name="connsiteX65" fmla="*/ 109112 w 4865986"/>
              <a:gd name="connsiteY65" fmla="*/ 3172285 h 4865986"/>
              <a:gd name="connsiteX66" fmla="*/ 4725592 w 4865986"/>
              <a:gd name="connsiteY66" fmla="*/ 3163901 h 4865986"/>
              <a:gd name="connsiteX67" fmla="*/ 4756875 w 4865986"/>
              <a:gd name="connsiteY67" fmla="*/ 3172283 h 4865986"/>
              <a:gd name="connsiteX68" fmla="*/ 4680030 w 4865986"/>
              <a:gd name="connsiteY68" fmla="*/ 3382238 h 4865986"/>
              <a:gd name="connsiteX69" fmla="*/ 4597865 w 4865986"/>
              <a:gd name="connsiteY69" fmla="*/ 3552803 h 4865986"/>
              <a:gd name="connsiteX70" fmla="*/ 4569851 w 4865986"/>
              <a:gd name="connsiteY70" fmla="*/ 3536629 h 4865986"/>
              <a:gd name="connsiteX71" fmla="*/ 4650280 w 4865986"/>
              <a:gd name="connsiteY71" fmla="*/ 3369670 h 4865986"/>
              <a:gd name="connsiteX72" fmla="*/ 32288 w 4865986"/>
              <a:gd name="connsiteY72" fmla="*/ 2545628 h 4865986"/>
              <a:gd name="connsiteX73" fmla="*/ 39024 w 4865986"/>
              <a:gd name="connsiteY73" fmla="*/ 2679033 h 4865986"/>
              <a:gd name="connsiteX74" fmla="*/ 75490 w 4865986"/>
              <a:gd name="connsiteY74" fmla="*/ 2917965 h 4865986"/>
              <a:gd name="connsiteX75" fmla="*/ 82729 w 4865986"/>
              <a:gd name="connsiteY75" fmla="*/ 2946121 h 4865986"/>
              <a:gd name="connsiteX76" fmla="*/ 51571 w 4865986"/>
              <a:gd name="connsiteY76" fmla="*/ 2954470 h 4865986"/>
              <a:gd name="connsiteX77" fmla="*/ 43858 w 4865986"/>
              <a:gd name="connsiteY77" fmla="*/ 2924472 h 4865986"/>
              <a:gd name="connsiteX78" fmla="*/ 6903 w 4865986"/>
              <a:gd name="connsiteY78" fmla="*/ 2682334 h 4865986"/>
              <a:gd name="connsiteX79" fmla="*/ 0 w 4865986"/>
              <a:gd name="connsiteY79" fmla="*/ 2545628 h 4865986"/>
              <a:gd name="connsiteX80" fmla="*/ 4865986 w 4865986"/>
              <a:gd name="connsiteY80" fmla="*/ 2545628 h 4865986"/>
              <a:gd name="connsiteX81" fmla="*/ 4859083 w 4865986"/>
              <a:gd name="connsiteY81" fmla="*/ 2682334 h 4865986"/>
              <a:gd name="connsiteX82" fmla="*/ 4822129 w 4865986"/>
              <a:gd name="connsiteY82" fmla="*/ 2924472 h 4865986"/>
              <a:gd name="connsiteX83" fmla="*/ 4814416 w 4865986"/>
              <a:gd name="connsiteY83" fmla="*/ 2954468 h 4865986"/>
              <a:gd name="connsiteX84" fmla="*/ 4783258 w 4865986"/>
              <a:gd name="connsiteY84" fmla="*/ 2946119 h 4865986"/>
              <a:gd name="connsiteX85" fmla="*/ 4790497 w 4865986"/>
              <a:gd name="connsiteY85" fmla="*/ 2917965 h 4865986"/>
              <a:gd name="connsiteX86" fmla="*/ 4826962 w 4865986"/>
              <a:gd name="connsiteY86" fmla="*/ 2679033 h 4865986"/>
              <a:gd name="connsiteX87" fmla="*/ 4833698 w 4865986"/>
              <a:gd name="connsiteY87" fmla="*/ 2545628 h 4865986"/>
              <a:gd name="connsiteX88" fmla="*/ 4814412 w 4865986"/>
              <a:gd name="connsiteY88" fmla="*/ 1911504 h 4865986"/>
              <a:gd name="connsiteX89" fmla="*/ 4822129 w 4865986"/>
              <a:gd name="connsiteY89" fmla="*/ 1941514 h 4865986"/>
              <a:gd name="connsiteX90" fmla="*/ 4859083 w 4865986"/>
              <a:gd name="connsiteY90" fmla="*/ 2183652 h 4865986"/>
              <a:gd name="connsiteX91" fmla="*/ 4865986 w 4865986"/>
              <a:gd name="connsiteY91" fmla="*/ 2320343 h 4865986"/>
              <a:gd name="connsiteX92" fmla="*/ 4833698 w 4865986"/>
              <a:gd name="connsiteY92" fmla="*/ 2320343 h 4865986"/>
              <a:gd name="connsiteX93" fmla="*/ 4826962 w 4865986"/>
              <a:gd name="connsiteY93" fmla="*/ 2186953 h 4865986"/>
              <a:gd name="connsiteX94" fmla="*/ 4790497 w 4865986"/>
              <a:gd name="connsiteY94" fmla="*/ 1948021 h 4865986"/>
              <a:gd name="connsiteX95" fmla="*/ 4783254 w 4865986"/>
              <a:gd name="connsiteY95" fmla="*/ 1919852 h 4865986"/>
              <a:gd name="connsiteX96" fmla="*/ 51575 w 4865986"/>
              <a:gd name="connsiteY96" fmla="*/ 1911501 h 4865986"/>
              <a:gd name="connsiteX97" fmla="*/ 82733 w 4865986"/>
              <a:gd name="connsiteY97" fmla="*/ 1919850 h 4865986"/>
              <a:gd name="connsiteX98" fmla="*/ 75490 w 4865986"/>
              <a:gd name="connsiteY98" fmla="*/ 1948021 h 4865986"/>
              <a:gd name="connsiteX99" fmla="*/ 39024 w 4865986"/>
              <a:gd name="connsiteY99" fmla="*/ 2186953 h 4865986"/>
              <a:gd name="connsiteX100" fmla="*/ 32289 w 4865986"/>
              <a:gd name="connsiteY100" fmla="*/ 2320342 h 4865986"/>
              <a:gd name="connsiteX101" fmla="*/ 1 w 4865986"/>
              <a:gd name="connsiteY101" fmla="*/ 2320342 h 4865986"/>
              <a:gd name="connsiteX102" fmla="*/ 6903 w 4865986"/>
              <a:gd name="connsiteY102" fmla="*/ 2183652 h 4865986"/>
              <a:gd name="connsiteX103" fmla="*/ 43858 w 4865986"/>
              <a:gd name="connsiteY103" fmla="*/ 1941514 h 4865986"/>
              <a:gd name="connsiteX104" fmla="*/ 4597859 w 4865986"/>
              <a:gd name="connsiteY104" fmla="*/ 1313171 h 4865986"/>
              <a:gd name="connsiteX105" fmla="*/ 4680030 w 4865986"/>
              <a:gd name="connsiteY105" fmla="*/ 1483749 h 4865986"/>
              <a:gd name="connsiteX106" fmla="*/ 4756869 w 4865986"/>
              <a:gd name="connsiteY106" fmla="*/ 1693689 h 4865986"/>
              <a:gd name="connsiteX107" fmla="*/ 4725587 w 4865986"/>
              <a:gd name="connsiteY107" fmla="*/ 1702071 h 4865986"/>
              <a:gd name="connsiteX108" fmla="*/ 4650280 w 4865986"/>
              <a:gd name="connsiteY108" fmla="*/ 1496316 h 4865986"/>
              <a:gd name="connsiteX109" fmla="*/ 4569845 w 4865986"/>
              <a:gd name="connsiteY109" fmla="*/ 1329345 h 4865986"/>
              <a:gd name="connsiteX110" fmla="*/ 268129 w 4865986"/>
              <a:gd name="connsiteY110" fmla="*/ 1313167 h 4865986"/>
              <a:gd name="connsiteX111" fmla="*/ 296143 w 4865986"/>
              <a:gd name="connsiteY111" fmla="*/ 1329341 h 4865986"/>
              <a:gd name="connsiteX112" fmla="*/ 215707 w 4865986"/>
              <a:gd name="connsiteY112" fmla="*/ 1496316 h 4865986"/>
              <a:gd name="connsiteX113" fmla="*/ 140400 w 4865986"/>
              <a:gd name="connsiteY113" fmla="*/ 1702069 h 4865986"/>
              <a:gd name="connsiteX114" fmla="*/ 109118 w 4865986"/>
              <a:gd name="connsiteY114" fmla="*/ 1693687 h 4865986"/>
              <a:gd name="connsiteX115" fmla="*/ 185956 w 4865986"/>
              <a:gd name="connsiteY115" fmla="*/ 1483749 h 4865986"/>
              <a:gd name="connsiteX116" fmla="*/ 4233247 w 4865986"/>
              <a:gd name="connsiteY116" fmla="*/ 792037 h 4865986"/>
              <a:gd name="connsiteX117" fmla="*/ 4314798 w 4865986"/>
              <a:gd name="connsiteY117" fmla="*/ 881766 h 4865986"/>
              <a:gd name="connsiteX118" fmla="*/ 4455186 w 4865986"/>
              <a:gd name="connsiteY118" fmla="*/ 1069504 h 4865986"/>
              <a:gd name="connsiteX119" fmla="*/ 4484826 w 4865986"/>
              <a:gd name="connsiteY119" fmla="*/ 1118293 h 4865986"/>
              <a:gd name="connsiteX120" fmla="*/ 4456885 w 4865986"/>
              <a:gd name="connsiteY120" fmla="*/ 1134425 h 4865986"/>
              <a:gd name="connsiteX121" fmla="*/ 4428412 w 4865986"/>
              <a:gd name="connsiteY121" fmla="*/ 1087556 h 4865986"/>
              <a:gd name="connsiteX122" fmla="*/ 4289883 w 4865986"/>
              <a:gd name="connsiteY122" fmla="*/ 902304 h 4865986"/>
              <a:gd name="connsiteX123" fmla="*/ 4210416 w 4865986"/>
              <a:gd name="connsiteY123" fmla="*/ 814868 h 4865986"/>
              <a:gd name="connsiteX124" fmla="*/ 632743 w 4865986"/>
              <a:gd name="connsiteY124" fmla="*/ 792033 h 4865986"/>
              <a:gd name="connsiteX125" fmla="*/ 655574 w 4865986"/>
              <a:gd name="connsiteY125" fmla="*/ 814864 h 4865986"/>
              <a:gd name="connsiteX126" fmla="*/ 576104 w 4865986"/>
              <a:gd name="connsiteY126" fmla="*/ 902304 h 4865986"/>
              <a:gd name="connsiteX127" fmla="*/ 437575 w 4865986"/>
              <a:gd name="connsiteY127" fmla="*/ 1087556 h 4865986"/>
              <a:gd name="connsiteX128" fmla="*/ 409103 w 4865986"/>
              <a:gd name="connsiteY128" fmla="*/ 1134421 h 4865986"/>
              <a:gd name="connsiteX129" fmla="*/ 381163 w 4865986"/>
              <a:gd name="connsiteY129" fmla="*/ 1118290 h 4865986"/>
              <a:gd name="connsiteX130" fmla="*/ 410801 w 4865986"/>
              <a:gd name="connsiteY130" fmla="*/ 1069504 h 4865986"/>
              <a:gd name="connsiteX131" fmla="*/ 551189 w 4865986"/>
              <a:gd name="connsiteY131" fmla="*/ 881766 h 4865986"/>
              <a:gd name="connsiteX132" fmla="*/ 3747689 w 4865986"/>
              <a:gd name="connsiteY132" fmla="*/ 381158 h 4865986"/>
              <a:gd name="connsiteX133" fmla="*/ 3796483 w 4865986"/>
              <a:gd name="connsiteY133" fmla="*/ 410801 h 4865986"/>
              <a:gd name="connsiteX134" fmla="*/ 3984220 w 4865986"/>
              <a:gd name="connsiteY134" fmla="*/ 551188 h 4865986"/>
              <a:gd name="connsiteX135" fmla="*/ 4073946 w 4865986"/>
              <a:gd name="connsiteY135" fmla="*/ 632736 h 4865986"/>
              <a:gd name="connsiteX136" fmla="*/ 4051115 w 4865986"/>
              <a:gd name="connsiteY136" fmla="*/ 655567 h 4865986"/>
              <a:gd name="connsiteX137" fmla="*/ 3963682 w 4865986"/>
              <a:gd name="connsiteY137" fmla="*/ 576103 h 4865986"/>
              <a:gd name="connsiteX138" fmla="*/ 3778430 w 4865986"/>
              <a:gd name="connsiteY138" fmla="*/ 437574 h 4865986"/>
              <a:gd name="connsiteX139" fmla="*/ 3731557 w 4865986"/>
              <a:gd name="connsiteY139" fmla="*/ 409098 h 4865986"/>
              <a:gd name="connsiteX140" fmla="*/ 1118303 w 4865986"/>
              <a:gd name="connsiteY140" fmla="*/ 381155 h 4865986"/>
              <a:gd name="connsiteX141" fmla="*/ 1134434 w 4865986"/>
              <a:gd name="connsiteY141" fmla="*/ 409095 h 4865986"/>
              <a:gd name="connsiteX142" fmla="*/ 1087556 w 4865986"/>
              <a:gd name="connsiteY142" fmla="*/ 437574 h 4865986"/>
              <a:gd name="connsiteX143" fmla="*/ 902304 w 4865986"/>
              <a:gd name="connsiteY143" fmla="*/ 576103 h 4865986"/>
              <a:gd name="connsiteX144" fmla="*/ 814876 w 4865986"/>
              <a:gd name="connsiteY144" fmla="*/ 655563 h 4865986"/>
              <a:gd name="connsiteX145" fmla="*/ 792045 w 4865986"/>
              <a:gd name="connsiteY145" fmla="*/ 632732 h 4865986"/>
              <a:gd name="connsiteX146" fmla="*/ 881766 w 4865986"/>
              <a:gd name="connsiteY146" fmla="*/ 551188 h 4865986"/>
              <a:gd name="connsiteX147" fmla="*/ 1069504 w 4865986"/>
              <a:gd name="connsiteY147" fmla="*/ 410801 h 4865986"/>
              <a:gd name="connsiteX148" fmla="*/ 3172291 w 4865986"/>
              <a:gd name="connsiteY148" fmla="*/ 109114 h 4865986"/>
              <a:gd name="connsiteX149" fmla="*/ 3382238 w 4865986"/>
              <a:gd name="connsiteY149" fmla="*/ 185956 h 4865986"/>
              <a:gd name="connsiteX150" fmla="*/ 3552811 w 4865986"/>
              <a:gd name="connsiteY150" fmla="*/ 268125 h 4865986"/>
              <a:gd name="connsiteX151" fmla="*/ 3536637 w 4865986"/>
              <a:gd name="connsiteY151" fmla="*/ 296139 h 4865986"/>
              <a:gd name="connsiteX152" fmla="*/ 3369670 w 4865986"/>
              <a:gd name="connsiteY152" fmla="*/ 215706 h 4865986"/>
              <a:gd name="connsiteX153" fmla="*/ 3163909 w 4865986"/>
              <a:gd name="connsiteY153" fmla="*/ 140397 h 4865986"/>
              <a:gd name="connsiteX154" fmla="*/ 1693699 w 4865986"/>
              <a:gd name="connsiteY154" fmla="*/ 109113 h 4865986"/>
              <a:gd name="connsiteX155" fmla="*/ 1702081 w 4865986"/>
              <a:gd name="connsiteY155" fmla="*/ 140396 h 4865986"/>
              <a:gd name="connsiteX156" fmla="*/ 1496317 w 4865986"/>
              <a:gd name="connsiteY156" fmla="*/ 215706 h 4865986"/>
              <a:gd name="connsiteX157" fmla="*/ 1329355 w 4865986"/>
              <a:gd name="connsiteY157" fmla="*/ 296136 h 4865986"/>
              <a:gd name="connsiteX158" fmla="*/ 1313181 w 4865986"/>
              <a:gd name="connsiteY158" fmla="*/ 268123 h 4865986"/>
              <a:gd name="connsiteX159" fmla="*/ 1483749 w 4865986"/>
              <a:gd name="connsiteY159" fmla="*/ 185956 h 4865986"/>
              <a:gd name="connsiteX160" fmla="*/ 2545637 w 4865986"/>
              <a:gd name="connsiteY160" fmla="*/ 0 h 4865986"/>
              <a:gd name="connsiteX161" fmla="*/ 2682334 w 4865986"/>
              <a:gd name="connsiteY161" fmla="*/ 6903 h 4865986"/>
              <a:gd name="connsiteX162" fmla="*/ 2924472 w 4865986"/>
              <a:gd name="connsiteY162" fmla="*/ 43857 h 4865986"/>
              <a:gd name="connsiteX163" fmla="*/ 2954476 w 4865986"/>
              <a:gd name="connsiteY163" fmla="*/ 51572 h 4865986"/>
              <a:gd name="connsiteX164" fmla="*/ 2946127 w 4865986"/>
              <a:gd name="connsiteY164" fmla="*/ 82731 h 4865986"/>
              <a:gd name="connsiteX165" fmla="*/ 2917965 w 4865986"/>
              <a:gd name="connsiteY165" fmla="*/ 75490 h 4865986"/>
              <a:gd name="connsiteX166" fmla="*/ 2679033 w 4865986"/>
              <a:gd name="connsiteY166" fmla="*/ 39024 h 4865986"/>
              <a:gd name="connsiteX167" fmla="*/ 2545637 w 4865986"/>
              <a:gd name="connsiteY167" fmla="*/ 32288 h 4865986"/>
              <a:gd name="connsiteX168" fmla="*/ 2320350 w 4865986"/>
              <a:gd name="connsiteY168" fmla="*/ 0 h 4865986"/>
              <a:gd name="connsiteX169" fmla="*/ 2320350 w 4865986"/>
              <a:gd name="connsiteY169" fmla="*/ 32288 h 4865986"/>
              <a:gd name="connsiteX170" fmla="*/ 2186953 w 4865986"/>
              <a:gd name="connsiteY170" fmla="*/ 39024 h 4865986"/>
              <a:gd name="connsiteX171" fmla="*/ 1948021 w 4865986"/>
              <a:gd name="connsiteY171" fmla="*/ 75490 h 4865986"/>
              <a:gd name="connsiteX172" fmla="*/ 1919863 w 4865986"/>
              <a:gd name="connsiteY172" fmla="*/ 82730 h 4865986"/>
              <a:gd name="connsiteX173" fmla="*/ 1911514 w 4865986"/>
              <a:gd name="connsiteY173" fmla="*/ 51571 h 4865986"/>
              <a:gd name="connsiteX174" fmla="*/ 1941514 w 4865986"/>
              <a:gd name="connsiteY174" fmla="*/ 43857 h 4865986"/>
              <a:gd name="connsiteX175" fmla="*/ 2183652 w 4865986"/>
              <a:gd name="connsiteY175" fmla="*/ 6903 h 48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65986" h="4865986">
                <a:moveTo>
                  <a:pt x="1919859" y="4783256"/>
                </a:moveTo>
                <a:lnTo>
                  <a:pt x="1948021" y="4790497"/>
                </a:lnTo>
                <a:cubicBezTo>
                  <a:pt x="2026346" y="4806525"/>
                  <a:pt x="2106058" y="4818747"/>
                  <a:pt x="2186953" y="4826962"/>
                </a:cubicBezTo>
                <a:lnTo>
                  <a:pt x="2320351" y="4833698"/>
                </a:lnTo>
                <a:lnTo>
                  <a:pt x="2320351" y="4865986"/>
                </a:lnTo>
                <a:lnTo>
                  <a:pt x="2183652" y="4859084"/>
                </a:lnTo>
                <a:cubicBezTo>
                  <a:pt x="2101671" y="4850758"/>
                  <a:pt x="2020890" y="4838372"/>
                  <a:pt x="1941514" y="4822129"/>
                </a:cubicBezTo>
                <a:lnTo>
                  <a:pt x="1911510" y="4814414"/>
                </a:lnTo>
                <a:close/>
                <a:moveTo>
                  <a:pt x="2946131" y="4783255"/>
                </a:moveTo>
                <a:lnTo>
                  <a:pt x="2954480" y="4814413"/>
                </a:lnTo>
                <a:lnTo>
                  <a:pt x="2924472" y="4822129"/>
                </a:lnTo>
                <a:cubicBezTo>
                  <a:pt x="2845096" y="4838372"/>
                  <a:pt x="2764315" y="4850758"/>
                  <a:pt x="2682334" y="4859084"/>
                </a:cubicBezTo>
                <a:lnTo>
                  <a:pt x="2545637" y="4865986"/>
                </a:lnTo>
                <a:lnTo>
                  <a:pt x="2545637" y="4833698"/>
                </a:lnTo>
                <a:lnTo>
                  <a:pt x="2679033" y="4826962"/>
                </a:lnTo>
                <a:cubicBezTo>
                  <a:pt x="2759929" y="4818747"/>
                  <a:pt x="2839640" y="4806525"/>
                  <a:pt x="2917965" y="4790497"/>
                </a:cubicBezTo>
                <a:close/>
                <a:moveTo>
                  <a:pt x="1329348" y="4569847"/>
                </a:moveTo>
                <a:lnTo>
                  <a:pt x="1496317" y="4650280"/>
                </a:lnTo>
                <a:lnTo>
                  <a:pt x="1702077" y="4725589"/>
                </a:lnTo>
                <a:lnTo>
                  <a:pt x="1693695" y="4756872"/>
                </a:lnTo>
                <a:lnTo>
                  <a:pt x="1483749" y="4680031"/>
                </a:lnTo>
                <a:lnTo>
                  <a:pt x="1313174" y="4597861"/>
                </a:lnTo>
                <a:close/>
                <a:moveTo>
                  <a:pt x="3536644" y="4569844"/>
                </a:moveTo>
                <a:lnTo>
                  <a:pt x="3552818" y="4597858"/>
                </a:lnTo>
                <a:lnTo>
                  <a:pt x="3382238" y="4680031"/>
                </a:lnTo>
                <a:lnTo>
                  <a:pt x="3172295" y="4756870"/>
                </a:lnTo>
                <a:lnTo>
                  <a:pt x="3163913" y="4725588"/>
                </a:lnTo>
                <a:lnTo>
                  <a:pt x="3369670" y="4650280"/>
                </a:lnTo>
                <a:close/>
                <a:moveTo>
                  <a:pt x="814868" y="4210416"/>
                </a:moveTo>
                <a:lnTo>
                  <a:pt x="902304" y="4289883"/>
                </a:lnTo>
                <a:cubicBezTo>
                  <a:pt x="961728" y="4338924"/>
                  <a:pt x="1023546" y="4385167"/>
                  <a:pt x="1087556" y="4428412"/>
                </a:cubicBezTo>
                <a:lnTo>
                  <a:pt x="1134427" y="4456887"/>
                </a:lnTo>
                <a:lnTo>
                  <a:pt x="1118296" y="4484828"/>
                </a:lnTo>
                <a:lnTo>
                  <a:pt x="1069504" y="4455186"/>
                </a:lnTo>
                <a:cubicBezTo>
                  <a:pt x="1004634" y="4411361"/>
                  <a:pt x="941987" y="4364497"/>
                  <a:pt x="881766" y="4314798"/>
                </a:cubicBezTo>
                <a:lnTo>
                  <a:pt x="792037" y="4233247"/>
                </a:lnTo>
                <a:close/>
                <a:moveTo>
                  <a:pt x="4051123" y="4210412"/>
                </a:moveTo>
                <a:lnTo>
                  <a:pt x="4073954" y="4233243"/>
                </a:lnTo>
                <a:lnTo>
                  <a:pt x="3984220" y="4314798"/>
                </a:lnTo>
                <a:cubicBezTo>
                  <a:pt x="3923999" y="4364497"/>
                  <a:pt x="3861352" y="4411361"/>
                  <a:pt x="3796483" y="4455186"/>
                </a:cubicBezTo>
                <a:lnTo>
                  <a:pt x="3747695" y="4484825"/>
                </a:lnTo>
                <a:lnTo>
                  <a:pt x="3731564" y="4456884"/>
                </a:lnTo>
                <a:lnTo>
                  <a:pt x="3778430" y="4428412"/>
                </a:lnTo>
                <a:cubicBezTo>
                  <a:pt x="3842441" y="4385167"/>
                  <a:pt x="3904259" y="4338924"/>
                  <a:pt x="3963682" y="4289883"/>
                </a:cubicBezTo>
                <a:close/>
                <a:moveTo>
                  <a:pt x="409097" y="3731554"/>
                </a:moveTo>
                <a:lnTo>
                  <a:pt x="437575" y="3778430"/>
                </a:lnTo>
                <a:cubicBezTo>
                  <a:pt x="480819" y="3842441"/>
                  <a:pt x="527063" y="3904259"/>
                  <a:pt x="576104" y="3963683"/>
                </a:cubicBezTo>
                <a:lnTo>
                  <a:pt x="655567" y="4051114"/>
                </a:lnTo>
                <a:lnTo>
                  <a:pt x="632736" y="4073945"/>
                </a:lnTo>
                <a:lnTo>
                  <a:pt x="551189" y="3984221"/>
                </a:lnTo>
                <a:cubicBezTo>
                  <a:pt x="501490" y="3924000"/>
                  <a:pt x="454626" y="3861352"/>
                  <a:pt x="410801" y="3796483"/>
                </a:cubicBezTo>
                <a:lnTo>
                  <a:pt x="381156" y="3747686"/>
                </a:lnTo>
                <a:close/>
                <a:moveTo>
                  <a:pt x="4456892" y="3731551"/>
                </a:moveTo>
                <a:lnTo>
                  <a:pt x="4484833" y="3747682"/>
                </a:lnTo>
                <a:lnTo>
                  <a:pt x="4455186" y="3796483"/>
                </a:lnTo>
                <a:cubicBezTo>
                  <a:pt x="4411361" y="3861352"/>
                  <a:pt x="4364497" y="3924000"/>
                  <a:pt x="4314798" y="3984221"/>
                </a:cubicBezTo>
                <a:lnTo>
                  <a:pt x="4233254" y="4073942"/>
                </a:lnTo>
                <a:lnTo>
                  <a:pt x="4210423" y="4051111"/>
                </a:lnTo>
                <a:lnTo>
                  <a:pt x="4289883" y="3963683"/>
                </a:lnTo>
                <a:cubicBezTo>
                  <a:pt x="4338924" y="3904259"/>
                  <a:pt x="4385167" y="3842441"/>
                  <a:pt x="4428412" y="3778430"/>
                </a:cubicBezTo>
                <a:close/>
                <a:moveTo>
                  <a:pt x="140395" y="3163903"/>
                </a:moveTo>
                <a:lnTo>
                  <a:pt x="215707" y="3369670"/>
                </a:lnTo>
                <a:lnTo>
                  <a:pt x="296137" y="3536634"/>
                </a:lnTo>
                <a:lnTo>
                  <a:pt x="268124" y="3552807"/>
                </a:lnTo>
                <a:lnTo>
                  <a:pt x="185956" y="3382238"/>
                </a:lnTo>
                <a:lnTo>
                  <a:pt x="109112" y="3172285"/>
                </a:lnTo>
                <a:close/>
                <a:moveTo>
                  <a:pt x="4725592" y="3163901"/>
                </a:moveTo>
                <a:lnTo>
                  <a:pt x="4756875" y="3172283"/>
                </a:lnTo>
                <a:lnTo>
                  <a:pt x="4680030" y="3382238"/>
                </a:lnTo>
                <a:lnTo>
                  <a:pt x="4597865" y="3552803"/>
                </a:lnTo>
                <a:lnTo>
                  <a:pt x="4569851" y="3536629"/>
                </a:lnTo>
                <a:lnTo>
                  <a:pt x="4650280" y="3369670"/>
                </a:lnTo>
                <a:close/>
                <a:moveTo>
                  <a:pt x="32288" y="2545628"/>
                </a:moveTo>
                <a:lnTo>
                  <a:pt x="39024" y="2679033"/>
                </a:lnTo>
                <a:cubicBezTo>
                  <a:pt x="47240" y="2759929"/>
                  <a:pt x="59462" y="2839640"/>
                  <a:pt x="75490" y="2917965"/>
                </a:cubicBezTo>
                <a:lnTo>
                  <a:pt x="82729" y="2946121"/>
                </a:lnTo>
                <a:lnTo>
                  <a:pt x="51571" y="2954470"/>
                </a:lnTo>
                <a:lnTo>
                  <a:pt x="43858" y="2924472"/>
                </a:lnTo>
                <a:cubicBezTo>
                  <a:pt x="27615" y="2845096"/>
                  <a:pt x="15229" y="2764315"/>
                  <a:pt x="6903" y="2682334"/>
                </a:cubicBezTo>
                <a:lnTo>
                  <a:pt x="0" y="2545628"/>
                </a:lnTo>
                <a:close/>
                <a:moveTo>
                  <a:pt x="4865986" y="2545628"/>
                </a:moveTo>
                <a:lnTo>
                  <a:pt x="4859083" y="2682334"/>
                </a:lnTo>
                <a:cubicBezTo>
                  <a:pt x="4850758" y="2764315"/>
                  <a:pt x="4838371" y="2845096"/>
                  <a:pt x="4822129" y="2924472"/>
                </a:cubicBezTo>
                <a:lnTo>
                  <a:pt x="4814416" y="2954468"/>
                </a:lnTo>
                <a:lnTo>
                  <a:pt x="4783258" y="2946119"/>
                </a:lnTo>
                <a:lnTo>
                  <a:pt x="4790497" y="2917965"/>
                </a:lnTo>
                <a:cubicBezTo>
                  <a:pt x="4806524" y="2839640"/>
                  <a:pt x="4818747" y="2759929"/>
                  <a:pt x="4826962" y="2679033"/>
                </a:cubicBezTo>
                <a:lnTo>
                  <a:pt x="4833698" y="2545628"/>
                </a:lnTo>
                <a:close/>
                <a:moveTo>
                  <a:pt x="4814412" y="1911504"/>
                </a:moveTo>
                <a:lnTo>
                  <a:pt x="4822129" y="1941514"/>
                </a:lnTo>
                <a:cubicBezTo>
                  <a:pt x="4838371" y="2020890"/>
                  <a:pt x="4850758" y="2101671"/>
                  <a:pt x="4859083" y="2183652"/>
                </a:cubicBezTo>
                <a:lnTo>
                  <a:pt x="4865986" y="2320343"/>
                </a:lnTo>
                <a:lnTo>
                  <a:pt x="4833698" y="2320343"/>
                </a:lnTo>
                <a:lnTo>
                  <a:pt x="4826962" y="2186953"/>
                </a:lnTo>
                <a:cubicBezTo>
                  <a:pt x="4818747" y="2106058"/>
                  <a:pt x="4806524" y="2026346"/>
                  <a:pt x="4790497" y="1948021"/>
                </a:cubicBezTo>
                <a:lnTo>
                  <a:pt x="4783254" y="1919852"/>
                </a:lnTo>
                <a:close/>
                <a:moveTo>
                  <a:pt x="51575" y="1911501"/>
                </a:moveTo>
                <a:lnTo>
                  <a:pt x="82733" y="1919850"/>
                </a:lnTo>
                <a:lnTo>
                  <a:pt x="75490" y="1948021"/>
                </a:lnTo>
                <a:cubicBezTo>
                  <a:pt x="59462" y="2026346"/>
                  <a:pt x="47240" y="2106058"/>
                  <a:pt x="39024" y="2186953"/>
                </a:cubicBezTo>
                <a:lnTo>
                  <a:pt x="32289" y="2320342"/>
                </a:lnTo>
                <a:lnTo>
                  <a:pt x="1" y="2320342"/>
                </a:lnTo>
                <a:lnTo>
                  <a:pt x="6903" y="2183652"/>
                </a:lnTo>
                <a:cubicBezTo>
                  <a:pt x="15229" y="2101671"/>
                  <a:pt x="27615" y="2020890"/>
                  <a:pt x="43858" y="1941514"/>
                </a:cubicBezTo>
                <a:close/>
                <a:moveTo>
                  <a:pt x="4597859" y="1313171"/>
                </a:moveTo>
                <a:lnTo>
                  <a:pt x="4680030" y="1483749"/>
                </a:lnTo>
                <a:lnTo>
                  <a:pt x="4756869" y="1693689"/>
                </a:lnTo>
                <a:lnTo>
                  <a:pt x="4725587" y="1702071"/>
                </a:lnTo>
                <a:lnTo>
                  <a:pt x="4650280" y="1496316"/>
                </a:lnTo>
                <a:lnTo>
                  <a:pt x="4569845" y="1329345"/>
                </a:lnTo>
                <a:close/>
                <a:moveTo>
                  <a:pt x="268129" y="1313167"/>
                </a:moveTo>
                <a:lnTo>
                  <a:pt x="296143" y="1329341"/>
                </a:lnTo>
                <a:lnTo>
                  <a:pt x="215707" y="1496316"/>
                </a:lnTo>
                <a:lnTo>
                  <a:pt x="140400" y="1702069"/>
                </a:lnTo>
                <a:lnTo>
                  <a:pt x="109118" y="1693687"/>
                </a:lnTo>
                <a:lnTo>
                  <a:pt x="185956" y="1483749"/>
                </a:lnTo>
                <a:close/>
                <a:moveTo>
                  <a:pt x="4233247" y="792037"/>
                </a:moveTo>
                <a:lnTo>
                  <a:pt x="4314798" y="881766"/>
                </a:lnTo>
                <a:cubicBezTo>
                  <a:pt x="4364497" y="941987"/>
                  <a:pt x="4411361" y="1004634"/>
                  <a:pt x="4455186" y="1069504"/>
                </a:cubicBezTo>
                <a:lnTo>
                  <a:pt x="4484826" y="1118293"/>
                </a:lnTo>
                <a:lnTo>
                  <a:pt x="4456885" y="1134425"/>
                </a:lnTo>
                <a:lnTo>
                  <a:pt x="4428412" y="1087556"/>
                </a:lnTo>
                <a:cubicBezTo>
                  <a:pt x="4385167" y="1023546"/>
                  <a:pt x="4338924" y="961728"/>
                  <a:pt x="4289883" y="902304"/>
                </a:cubicBezTo>
                <a:lnTo>
                  <a:pt x="4210416" y="814868"/>
                </a:lnTo>
                <a:close/>
                <a:moveTo>
                  <a:pt x="632743" y="792033"/>
                </a:moveTo>
                <a:lnTo>
                  <a:pt x="655574" y="814864"/>
                </a:lnTo>
                <a:lnTo>
                  <a:pt x="576104" y="902304"/>
                </a:lnTo>
                <a:cubicBezTo>
                  <a:pt x="527063" y="961728"/>
                  <a:pt x="480819" y="1023546"/>
                  <a:pt x="437575" y="1087556"/>
                </a:cubicBezTo>
                <a:lnTo>
                  <a:pt x="409103" y="1134421"/>
                </a:lnTo>
                <a:lnTo>
                  <a:pt x="381163" y="1118290"/>
                </a:lnTo>
                <a:lnTo>
                  <a:pt x="410801" y="1069504"/>
                </a:lnTo>
                <a:cubicBezTo>
                  <a:pt x="454626" y="1004634"/>
                  <a:pt x="501490" y="941987"/>
                  <a:pt x="551189" y="881766"/>
                </a:cubicBezTo>
                <a:close/>
                <a:moveTo>
                  <a:pt x="3747689" y="381158"/>
                </a:moveTo>
                <a:lnTo>
                  <a:pt x="3796483" y="410801"/>
                </a:lnTo>
                <a:cubicBezTo>
                  <a:pt x="3861352" y="454626"/>
                  <a:pt x="3923999" y="501490"/>
                  <a:pt x="3984220" y="551188"/>
                </a:cubicBezTo>
                <a:lnTo>
                  <a:pt x="4073946" y="632736"/>
                </a:lnTo>
                <a:lnTo>
                  <a:pt x="4051115" y="655567"/>
                </a:lnTo>
                <a:lnTo>
                  <a:pt x="3963682" y="576103"/>
                </a:lnTo>
                <a:cubicBezTo>
                  <a:pt x="3904259" y="527062"/>
                  <a:pt x="3842441" y="480819"/>
                  <a:pt x="3778430" y="437574"/>
                </a:cubicBezTo>
                <a:lnTo>
                  <a:pt x="3731557" y="409098"/>
                </a:lnTo>
                <a:close/>
                <a:moveTo>
                  <a:pt x="1118303" y="381155"/>
                </a:moveTo>
                <a:lnTo>
                  <a:pt x="1134434" y="409095"/>
                </a:lnTo>
                <a:lnTo>
                  <a:pt x="1087556" y="437574"/>
                </a:lnTo>
                <a:cubicBezTo>
                  <a:pt x="1023546" y="480819"/>
                  <a:pt x="961728" y="527062"/>
                  <a:pt x="902304" y="576103"/>
                </a:cubicBezTo>
                <a:lnTo>
                  <a:pt x="814876" y="655563"/>
                </a:lnTo>
                <a:lnTo>
                  <a:pt x="792045" y="632732"/>
                </a:lnTo>
                <a:lnTo>
                  <a:pt x="881766" y="551188"/>
                </a:lnTo>
                <a:cubicBezTo>
                  <a:pt x="941987" y="501490"/>
                  <a:pt x="1004634" y="454626"/>
                  <a:pt x="1069504" y="410801"/>
                </a:cubicBezTo>
                <a:close/>
                <a:moveTo>
                  <a:pt x="3172291" y="109114"/>
                </a:moveTo>
                <a:lnTo>
                  <a:pt x="3382238" y="185956"/>
                </a:lnTo>
                <a:lnTo>
                  <a:pt x="3552811" y="268125"/>
                </a:lnTo>
                <a:lnTo>
                  <a:pt x="3536637" y="296139"/>
                </a:lnTo>
                <a:lnTo>
                  <a:pt x="3369670" y="215706"/>
                </a:lnTo>
                <a:lnTo>
                  <a:pt x="3163909" y="140397"/>
                </a:lnTo>
                <a:close/>
                <a:moveTo>
                  <a:pt x="1693699" y="109113"/>
                </a:moveTo>
                <a:lnTo>
                  <a:pt x="1702081" y="140396"/>
                </a:lnTo>
                <a:lnTo>
                  <a:pt x="1496317" y="215706"/>
                </a:lnTo>
                <a:lnTo>
                  <a:pt x="1329355" y="296136"/>
                </a:lnTo>
                <a:lnTo>
                  <a:pt x="1313181" y="268123"/>
                </a:lnTo>
                <a:lnTo>
                  <a:pt x="1483749" y="185956"/>
                </a:lnTo>
                <a:close/>
                <a:moveTo>
                  <a:pt x="2545637" y="0"/>
                </a:moveTo>
                <a:lnTo>
                  <a:pt x="2682334" y="6903"/>
                </a:lnTo>
                <a:cubicBezTo>
                  <a:pt x="2764315" y="15228"/>
                  <a:pt x="2845096" y="27615"/>
                  <a:pt x="2924472" y="43857"/>
                </a:cubicBezTo>
                <a:lnTo>
                  <a:pt x="2954476" y="51572"/>
                </a:lnTo>
                <a:lnTo>
                  <a:pt x="2946127" y="82731"/>
                </a:lnTo>
                <a:lnTo>
                  <a:pt x="2917965" y="75490"/>
                </a:lnTo>
                <a:cubicBezTo>
                  <a:pt x="2839640" y="59462"/>
                  <a:pt x="2759929" y="47239"/>
                  <a:pt x="2679033" y="39024"/>
                </a:cubicBezTo>
                <a:lnTo>
                  <a:pt x="2545637" y="32288"/>
                </a:lnTo>
                <a:close/>
                <a:moveTo>
                  <a:pt x="2320350" y="0"/>
                </a:moveTo>
                <a:lnTo>
                  <a:pt x="2320350" y="32288"/>
                </a:lnTo>
                <a:lnTo>
                  <a:pt x="2186953" y="39024"/>
                </a:lnTo>
                <a:cubicBezTo>
                  <a:pt x="2106058" y="47239"/>
                  <a:pt x="2026346" y="59462"/>
                  <a:pt x="1948021" y="75490"/>
                </a:cubicBezTo>
                <a:lnTo>
                  <a:pt x="1919863" y="82730"/>
                </a:lnTo>
                <a:lnTo>
                  <a:pt x="1911514" y="51571"/>
                </a:lnTo>
                <a:lnTo>
                  <a:pt x="1941514" y="43857"/>
                </a:lnTo>
                <a:cubicBezTo>
                  <a:pt x="2020890" y="27615"/>
                  <a:pt x="2101671" y="15228"/>
                  <a:pt x="2183652" y="69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ircle: Hollow 50">
            <a:extLst>
              <a:ext uri="{FF2B5EF4-FFF2-40B4-BE49-F238E27FC236}">
                <a16:creationId xmlns:a16="http://schemas.microsoft.com/office/drawing/2014/main" id="{E04C64A1-71A9-424E-8EA6-6F1C37872A6E}"/>
              </a:ext>
            </a:extLst>
          </p:cNvPr>
          <p:cNvSpPr/>
          <p:nvPr/>
        </p:nvSpPr>
        <p:spPr>
          <a:xfrm>
            <a:off x="-3570425" y="-4006491"/>
            <a:ext cx="14851102" cy="14851102"/>
          </a:xfrm>
          <a:prstGeom prst="donut">
            <a:avLst>
              <a:gd name="adj" fmla="val 6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EC4BA7-4B5D-4E5A-96B6-4661F6CBE6E1}"/>
              </a:ext>
            </a:extLst>
          </p:cNvPr>
          <p:cNvGrpSpPr/>
          <p:nvPr/>
        </p:nvGrpSpPr>
        <p:grpSpPr>
          <a:xfrm>
            <a:off x="-4244975" y="-4698518"/>
            <a:ext cx="16191170" cy="16224634"/>
            <a:chOff x="-3460516" y="-3912438"/>
            <a:chExt cx="14622251" cy="14652473"/>
          </a:xfrm>
          <a:solidFill>
            <a:schemeClr val="accent2">
              <a:lumMod val="75000"/>
            </a:schemeClr>
          </a:solidFill>
        </p:grpSpPr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id="{D437DFC5-FD99-4EFE-B82F-D5FCCEC936A7}"/>
                </a:ext>
              </a:extLst>
            </p:cNvPr>
            <p:cNvSpPr/>
            <p:nvPr/>
          </p:nvSpPr>
          <p:spPr>
            <a:xfrm>
              <a:off x="-3319698" y="-3755764"/>
              <a:ext cx="14349648" cy="14349648"/>
            </a:xfrm>
            <a:prstGeom prst="donut">
              <a:avLst>
                <a:gd name="adj" fmla="val 6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0CD6A3C-8C04-4B57-A3AA-CC2BBBA66296}"/>
                </a:ext>
              </a:extLst>
            </p:cNvPr>
            <p:cNvSpPr/>
            <p:nvPr/>
          </p:nvSpPr>
          <p:spPr>
            <a:xfrm>
              <a:off x="10785811" y="323109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C2E535-B3B5-4183-BD0E-3BE733115F57}"/>
                </a:ext>
              </a:extLst>
            </p:cNvPr>
            <p:cNvSpPr/>
            <p:nvPr/>
          </p:nvSpPr>
          <p:spPr>
            <a:xfrm>
              <a:off x="3782052" y="-391243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16F6FE6-3BCB-4FAB-9E15-0E986965C4E4}"/>
                </a:ext>
              </a:extLst>
            </p:cNvPr>
            <p:cNvSpPr/>
            <p:nvPr/>
          </p:nvSpPr>
          <p:spPr>
            <a:xfrm>
              <a:off x="-3460516" y="311782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C56607B-99D0-4CD1-B141-9D4473E03374}"/>
                </a:ext>
              </a:extLst>
            </p:cNvPr>
            <p:cNvSpPr/>
            <p:nvPr/>
          </p:nvSpPr>
          <p:spPr>
            <a:xfrm>
              <a:off x="3662356" y="10364111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8024DDE-E0B8-4BBD-BCAB-E8C68986647F}"/>
                </a:ext>
              </a:extLst>
            </p:cNvPr>
            <p:cNvSpPr/>
            <p:nvPr/>
          </p:nvSpPr>
          <p:spPr>
            <a:xfrm>
              <a:off x="8811252" y="-169587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8677EE-33C2-4630-A641-D0D2E06ED5D4}"/>
                </a:ext>
              </a:extLst>
            </p:cNvPr>
            <p:cNvSpPr/>
            <p:nvPr/>
          </p:nvSpPr>
          <p:spPr>
            <a:xfrm>
              <a:off x="9130338" y="7802628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9947961-1C34-48DB-8880-599EA11EB4C0}"/>
                </a:ext>
              </a:extLst>
            </p:cNvPr>
            <p:cNvSpPr/>
            <p:nvPr/>
          </p:nvSpPr>
          <p:spPr>
            <a:xfrm>
              <a:off x="-1666248" y="-1507916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EDD89D8-89BF-49DC-A278-62F2B6697C2F}"/>
                </a:ext>
              </a:extLst>
            </p:cNvPr>
            <p:cNvSpPr/>
            <p:nvPr/>
          </p:nvSpPr>
          <p:spPr>
            <a:xfrm>
              <a:off x="-1478286" y="8178552"/>
              <a:ext cx="375924" cy="37592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4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4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281939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Target Group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95EABCB-240F-46C1-B561-A5B7693C5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41" y="1057962"/>
            <a:ext cx="4630666" cy="1992087"/>
          </a:xfrm>
          <a:prstGeom prst="ellipse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16DE1DC-B5C9-48B4-8152-C3E680A19DFE}"/>
              </a:ext>
            </a:extLst>
          </p:cNvPr>
          <p:cNvGrpSpPr/>
          <p:nvPr/>
        </p:nvGrpSpPr>
        <p:grpSpPr>
          <a:xfrm>
            <a:off x="3932460" y="3023399"/>
            <a:ext cx="6791601" cy="1946024"/>
            <a:chOff x="2842257" y="3950453"/>
            <a:chExt cx="6791601" cy="1946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37251F-DE77-49C1-A6C7-019B471FB403}"/>
                </a:ext>
              </a:extLst>
            </p:cNvPr>
            <p:cNvSpPr txBox="1"/>
            <p:nvPr/>
          </p:nvSpPr>
          <p:spPr>
            <a:xfrm>
              <a:off x="4047773" y="3950453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Online Saloon Service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DE230C-DD5E-4F0A-A158-E823315E9C23}"/>
                </a:ext>
              </a:extLst>
            </p:cNvPr>
            <p:cNvSpPr txBox="1"/>
            <p:nvPr/>
          </p:nvSpPr>
          <p:spPr>
            <a:xfrm>
              <a:off x="2842257" y="4973147"/>
              <a:ext cx="67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w Cen MT" panose="020B0602020104020603" pitchFamily="34" charset="0"/>
                </a:rPr>
                <a:t>Time to replace your Saloon visits with a more luxurious home-pamper session. </a:t>
              </a:r>
            </a:p>
            <a:p>
              <a:r>
                <a:rPr lang="en-GB" dirty="0">
                  <a:latin typeface="Tw Cen MT" panose="020B0602020104020603" pitchFamily="34" charset="0"/>
                </a:rPr>
                <a:t>Saloon service and much more now at your doorsteps…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C38DBE92-25EA-453E-B87B-27DE6B49BD08}"/>
              </a:ext>
            </a:extLst>
          </p:cNvPr>
          <p:cNvGrpSpPr/>
          <p:nvPr/>
        </p:nvGrpSpPr>
        <p:grpSpPr>
          <a:xfrm>
            <a:off x="9672477" y="5854663"/>
            <a:ext cx="655870" cy="655870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C36DF36A-1B65-4F04-8C6B-0C240FCC689B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907525B4-AF45-4EB4-B795-2ECB39108F8F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458AFADF-3E9F-45C9-B782-C7E3AAF36329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23FCC05-C2C0-4469-8C2E-3E2D11EA1EE5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133FC3C5-8289-4FEB-9DE8-F73905E12956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010E520B-7B45-42CA-A781-1EFAEA081222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3A70FEC2-4BE1-4121-9D6C-1E4117B503B1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C917A464-21F9-4BCA-B2A6-60476ACCB424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7835CC7C-0E75-46D6-822E-22CDD719D21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5EE4731-EE5C-4F03-AAF6-E64D4BE03023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ABAE9E23-C604-4EC4-9DAC-4669CDC3220E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3A1EFC29-1ACE-4E6B-BA30-81ED51F8975E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1920B84A-EF43-4A68-AC56-5439A16B6FE1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94D56AC9-F66A-4601-B894-80BF7FB36002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7434668B-AAAC-4400-8130-331356E6FD7E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DE081797-B136-4DC0-BCA9-392891143EC4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B3C775AA-15FA-43C1-8243-C278BD7A5870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8FFEFE18-6C10-44CD-BC91-86F829DAE721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F2B4AA5D-8101-46A2-B84A-CD328552D821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554A6F6D-1570-42B8-BE19-15FCC6EBAF03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68FD8B8E-F0B0-4536-A2AB-A093FB176F9F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6B78940D-ED33-4271-AA89-9A26E567B4E4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BF1179D7-4462-4B45-A3F9-D36A497A5859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C312479C-B1E7-4304-A29E-020ADA1E9B3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5674E8A5-FBED-4FF2-9BB8-DC5E148ED998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7" name="Circle: Hollow 486">
              <a:extLst>
                <a:ext uri="{FF2B5EF4-FFF2-40B4-BE49-F238E27FC236}">
                  <a16:creationId xmlns:a16="http://schemas.microsoft.com/office/drawing/2014/main" id="{D53F64EE-6FCA-4FF0-B38E-432DCB9B5AB7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A2DEA40D-6DBC-4993-ADC9-9097BB397C2B}"/>
              </a:ext>
            </a:extLst>
          </p:cNvPr>
          <p:cNvGrpSpPr/>
          <p:nvPr/>
        </p:nvGrpSpPr>
        <p:grpSpPr>
          <a:xfrm>
            <a:off x="9741651" y="5923837"/>
            <a:ext cx="517522" cy="517522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5946DC04-AA52-44A8-8C37-574BCCE5A0F7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715350D-B077-4BAC-BE8D-F9315826242E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542" name="Rectangle 80">
                  <a:extLst>
                    <a:ext uri="{FF2B5EF4-FFF2-40B4-BE49-F238E27FC236}">
                      <a16:creationId xmlns:a16="http://schemas.microsoft.com/office/drawing/2014/main" id="{7CD842B9-45A7-42DC-802A-205F122E937C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81">
                  <a:extLst>
                    <a:ext uri="{FF2B5EF4-FFF2-40B4-BE49-F238E27FC236}">
                      <a16:creationId xmlns:a16="http://schemas.microsoft.com/office/drawing/2014/main" id="{C1D47578-7ADF-45FB-BB07-A1D410A055C2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82">
                  <a:extLst>
                    <a:ext uri="{FF2B5EF4-FFF2-40B4-BE49-F238E27FC236}">
                      <a16:creationId xmlns:a16="http://schemas.microsoft.com/office/drawing/2014/main" id="{BD6668D5-C1DE-4FAA-90F4-58AF8BED3E1B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83">
                  <a:extLst>
                    <a:ext uri="{FF2B5EF4-FFF2-40B4-BE49-F238E27FC236}">
                      <a16:creationId xmlns:a16="http://schemas.microsoft.com/office/drawing/2014/main" id="{31B7327C-3043-4152-92BD-6A10A098E2BF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84">
                  <a:extLst>
                    <a:ext uri="{FF2B5EF4-FFF2-40B4-BE49-F238E27FC236}">
                      <a16:creationId xmlns:a16="http://schemas.microsoft.com/office/drawing/2014/main" id="{FEAB7581-1953-4759-88C7-CAB8C497472A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85">
                  <a:extLst>
                    <a:ext uri="{FF2B5EF4-FFF2-40B4-BE49-F238E27FC236}">
                      <a16:creationId xmlns:a16="http://schemas.microsoft.com/office/drawing/2014/main" id="{BE3D8A85-6A91-4A2A-B499-216FA47493FD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86">
                  <a:extLst>
                    <a:ext uri="{FF2B5EF4-FFF2-40B4-BE49-F238E27FC236}">
                      <a16:creationId xmlns:a16="http://schemas.microsoft.com/office/drawing/2014/main" id="{9CFF6281-9AA5-44D7-9060-35DA9AB7368B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87">
                  <a:extLst>
                    <a:ext uri="{FF2B5EF4-FFF2-40B4-BE49-F238E27FC236}">
                      <a16:creationId xmlns:a16="http://schemas.microsoft.com/office/drawing/2014/main" id="{2DA13323-71B0-46A6-9537-A64B78E5525B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88">
                  <a:extLst>
                    <a:ext uri="{FF2B5EF4-FFF2-40B4-BE49-F238E27FC236}">
                      <a16:creationId xmlns:a16="http://schemas.microsoft.com/office/drawing/2014/main" id="{5BC0CDD4-AE8E-4741-B5B7-BCFEB551757B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89">
                  <a:extLst>
                    <a:ext uri="{FF2B5EF4-FFF2-40B4-BE49-F238E27FC236}">
                      <a16:creationId xmlns:a16="http://schemas.microsoft.com/office/drawing/2014/main" id="{A92340F5-7861-442F-B2CB-63B2E0F6D9F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90">
                  <a:extLst>
                    <a:ext uri="{FF2B5EF4-FFF2-40B4-BE49-F238E27FC236}">
                      <a16:creationId xmlns:a16="http://schemas.microsoft.com/office/drawing/2014/main" id="{EC817AB0-9343-482F-BFAD-CEFBFBA6EE6C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91">
                  <a:extLst>
                    <a:ext uri="{FF2B5EF4-FFF2-40B4-BE49-F238E27FC236}">
                      <a16:creationId xmlns:a16="http://schemas.microsoft.com/office/drawing/2014/main" id="{E582CC41-4758-4B33-9ED0-85228778C0EA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92">
                  <a:extLst>
                    <a:ext uri="{FF2B5EF4-FFF2-40B4-BE49-F238E27FC236}">
                      <a16:creationId xmlns:a16="http://schemas.microsoft.com/office/drawing/2014/main" id="{AAC03295-9C46-490B-91C5-985B9B703DDD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93">
                  <a:extLst>
                    <a:ext uri="{FF2B5EF4-FFF2-40B4-BE49-F238E27FC236}">
                      <a16:creationId xmlns:a16="http://schemas.microsoft.com/office/drawing/2014/main" id="{FC0FA84D-C896-4F9F-9038-BEC8B9BF478F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94">
                  <a:extLst>
                    <a:ext uri="{FF2B5EF4-FFF2-40B4-BE49-F238E27FC236}">
                      <a16:creationId xmlns:a16="http://schemas.microsoft.com/office/drawing/2014/main" id="{33FBCD35-1DC7-4712-AB6D-6258215F0617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95">
                  <a:extLst>
                    <a:ext uri="{FF2B5EF4-FFF2-40B4-BE49-F238E27FC236}">
                      <a16:creationId xmlns:a16="http://schemas.microsoft.com/office/drawing/2014/main" id="{E44A7A61-6071-41B2-8384-DFBE3D0AB5E7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96">
                  <a:extLst>
                    <a:ext uri="{FF2B5EF4-FFF2-40B4-BE49-F238E27FC236}">
                      <a16:creationId xmlns:a16="http://schemas.microsoft.com/office/drawing/2014/main" id="{3EC17158-A0FE-4D23-8633-49DD61FB5F07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97">
                  <a:extLst>
                    <a:ext uri="{FF2B5EF4-FFF2-40B4-BE49-F238E27FC236}">
                      <a16:creationId xmlns:a16="http://schemas.microsoft.com/office/drawing/2014/main" id="{89BD4030-1ABA-4FD7-B79E-98AC84576555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98">
                  <a:extLst>
                    <a:ext uri="{FF2B5EF4-FFF2-40B4-BE49-F238E27FC236}">
                      <a16:creationId xmlns:a16="http://schemas.microsoft.com/office/drawing/2014/main" id="{AC06DB4A-5D61-42FB-B962-8E2CB3573F86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99">
                  <a:extLst>
                    <a:ext uri="{FF2B5EF4-FFF2-40B4-BE49-F238E27FC236}">
                      <a16:creationId xmlns:a16="http://schemas.microsoft.com/office/drawing/2014/main" id="{0BFEE0C9-FA71-4DC0-8ED2-0161A171F7D0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100">
                  <a:extLst>
                    <a:ext uri="{FF2B5EF4-FFF2-40B4-BE49-F238E27FC236}">
                      <a16:creationId xmlns:a16="http://schemas.microsoft.com/office/drawing/2014/main" id="{09C91A75-AB90-4B0E-8336-FB90D5E06130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101">
                  <a:extLst>
                    <a:ext uri="{FF2B5EF4-FFF2-40B4-BE49-F238E27FC236}">
                      <a16:creationId xmlns:a16="http://schemas.microsoft.com/office/drawing/2014/main" id="{3554E14B-6328-4FCF-AD73-113A477BC153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Rectangle 102">
                  <a:extLst>
                    <a:ext uri="{FF2B5EF4-FFF2-40B4-BE49-F238E27FC236}">
                      <a16:creationId xmlns:a16="http://schemas.microsoft.com/office/drawing/2014/main" id="{36D85EAF-8DAD-487E-A1C1-CECDDA1BB03F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Rectangle 103">
                  <a:extLst>
                    <a:ext uri="{FF2B5EF4-FFF2-40B4-BE49-F238E27FC236}">
                      <a16:creationId xmlns:a16="http://schemas.microsoft.com/office/drawing/2014/main" id="{2D60D673-63EF-49E4-87B3-9A6F71C85F8C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62D83953-43D9-4E15-AA39-A550A92325E6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C9A1FC46-273E-4A34-A1B3-C90C5DE2F59F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5CC24059-5724-4AF5-B8FE-DD3DCCE7D813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B2AB5380-5600-4FC8-835C-477C02380B85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F730CB95-ACD5-4CFA-9B26-5E1A297672C7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AD8503DE-3B08-4687-BF5B-511D4372BFA0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355C3033-F767-4F1D-9706-B074A83B8205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C60C2FC9-FEBC-4D7F-B14D-D6C81ED40022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5544A7CE-6E36-4D9C-94C2-1AD90EFE88D3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6" name="Freeform: Shape 525">
                  <a:extLst>
                    <a:ext uri="{FF2B5EF4-FFF2-40B4-BE49-F238E27FC236}">
                      <a16:creationId xmlns:a16="http://schemas.microsoft.com/office/drawing/2014/main" id="{FDF99E76-7A19-4B4E-BCDE-CB6D30002EE9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5F8EC0CD-883C-430D-B1B1-CF87E4DF1FD5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F5CB0DF7-396B-422F-B21C-FDBE00D378E9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AE964FF8-09E2-4AD7-8713-AFC2C6CD0341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3761906A-E346-4BB8-B7A1-DEDD393932AB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78C2A92A-AE38-44B9-A97D-ABE78EF4C799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51BD6621-30E7-4FE2-94C1-37F89BDEFA4C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90729D2F-789D-470E-882F-010A04AF8A3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0FBABA44-DB3B-4EA8-946D-2E3091A6B638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283ED2ED-072D-43DA-AD29-AE705146D709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7DDA3821-32B2-49D6-B272-9D33DAD69748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36C506A7-6605-4552-AE4E-83E9347095A9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F2E164C8-21BE-4EE8-ADB1-B5F8E98A6D04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D1C55DD6-29E5-431D-A808-79075B5F9AFE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E63EE206-E877-4AD6-89DA-434E3F202161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B3C7EA5B-1C58-4D33-B485-76A8E757FFA3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14" name="Circle: Hollow 513">
              <a:extLst>
                <a:ext uri="{FF2B5EF4-FFF2-40B4-BE49-F238E27FC236}">
                  <a16:creationId xmlns:a16="http://schemas.microsoft.com/office/drawing/2014/main" id="{D1AE8D11-F47F-4D7B-99A0-BA5B94D88FC7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" name="Circle: Hollow 514">
              <a:extLst>
                <a:ext uri="{FF2B5EF4-FFF2-40B4-BE49-F238E27FC236}">
                  <a16:creationId xmlns:a16="http://schemas.microsoft.com/office/drawing/2014/main" id="{CDD6FC70-4BF5-444F-801D-EE2E670736CE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C6BBB7F5-1355-4E8A-B739-A90372F2E4C2}"/>
              </a:ext>
            </a:extLst>
          </p:cNvPr>
          <p:cNvGrpSpPr/>
          <p:nvPr/>
        </p:nvGrpSpPr>
        <p:grpSpPr>
          <a:xfrm>
            <a:off x="9857202" y="6039388"/>
            <a:ext cx="286420" cy="28642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5F1AB0C6-C7ED-4577-90EB-E2A8B77DAF5A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817D9E99-68EE-4C81-813B-C2E5AE9BC36D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F1D897CB-54E1-46CD-92F5-6F1508CB09E8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970DD50F-90A5-41E1-A221-10B668367915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B9727B31-6C2B-4FBA-90AE-987F8A7B0499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760B6C3C-1FB6-4B90-875A-A085697A16F5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E93B05F2-DB41-4CFD-A763-09F864F080C3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2DF9EE82-BBA1-4424-AE38-D8AEF16AC3F2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636D82DC-6BBA-4947-80AE-6783D535A69E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FFC64540-3469-4F0C-9F79-56BEDFA97000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F0215D4C-C75D-4C38-AB60-7414ABDB4FBD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B6C8CEA1-9DCD-406F-8D55-1DE404534AA1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E87FD0D0-2AAE-4B82-A925-F4DDCB825901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5697F2D7-4A3E-478E-9040-6E2A42AAF192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763E55C2-3298-46A0-9898-98C727577E81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ACECE11A-1A13-43FA-AD29-0B49540896E4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2989C9B1-ABC0-4889-93A5-59F9E7106331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2D132C48-0148-47BC-B0F4-5C7DEB42182D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DD3B859D-E351-4BD8-9A18-9C0C42CA72B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DE1733F8-EC4A-46C1-98E3-6C46E6CF73E0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AF9CE271-206B-4080-B3C7-F232F59B3340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14FE12A6-06E9-431A-AD86-4414457A08B6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41DE2942-1BEC-4C11-8F8B-585BF12A0B49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F4B0E1F1-E563-4101-B54F-FEECA676D4D1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1" name="Oval 590">
            <a:extLst>
              <a:ext uri="{FF2B5EF4-FFF2-40B4-BE49-F238E27FC236}">
                <a16:creationId xmlns:a16="http://schemas.microsoft.com/office/drawing/2014/main" id="{4196D400-8B7B-4D5A-B502-202C9E7A882F}"/>
              </a:ext>
            </a:extLst>
          </p:cNvPr>
          <p:cNvSpPr/>
          <p:nvPr/>
        </p:nvSpPr>
        <p:spPr>
          <a:xfrm>
            <a:off x="9913562" y="6091612"/>
            <a:ext cx="174074" cy="174074"/>
          </a:xfrm>
          <a:prstGeom prst="ellips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146817F8-9677-4ED1-B025-7434579AC14C}"/>
              </a:ext>
            </a:extLst>
          </p:cNvPr>
          <p:cNvGrpSpPr/>
          <p:nvPr/>
        </p:nvGrpSpPr>
        <p:grpSpPr>
          <a:xfrm>
            <a:off x="10266065" y="5748290"/>
            <a:ext cx="387842" cy="38784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AC8FF742-58BD-4B36-9D77-4287218F46A8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6A43A1A4-A7F7-421A-8980-7EDD9BBCFCC6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8A1D9072-61AD-4A8F-9D0F-DA7983148928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00DCBDE6-5342-43F6-98E9-F2BF72728D45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EF0AF6E1-4BD0-4724-A2E7-1711CB7FC3CF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25D61170-2BFB-45EA-AB57-00701BA4B3FC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917148C3-1469-4D70-8AF5-AEB89931CD4F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7ABCCAE9-0A34-4192-BF34-B682F3ABF720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F709CF5F-29F7-4058-A1B1-E9ACB7CF26EC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A2B31337-2794-4E19-AD2F-2B2735363AFB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4B230400-6D61-4759-9033-DD9D11B85427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8047AAA8-3E22-4F36-86E1-6BD1474AE696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0E81EB61-1038-4F31-B33B-52A4CD1A99E1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85853E5F-9004-4084-BC7B-C9CB4A2E7E9D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61D720F3-91EA-4738-B34E-63DB65FF6016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B079785A-A9B5-42C5-820C-5573A813676D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71C0CD1E-A618-44EF-95FE-E025716034E4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3631EB2F-0373-4ADA-9649-CC1D654704AA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762D9FC2-5B9D-4A56-BA65-DD1B1BA9D76D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2009FECE-3984-433F-B8C9-DEB4AF46D5BB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636DB511-30F8-4B28-B1B5-32E5CA2A4B64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6D5D3D2E-EBE7-4070-B418-4CD4CA18F791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70E113DF-613E-4709-A52C-9B93CD05D5DF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36B57AD1-B108-407E-B730-B613BECD5D17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5D185BA6-CAF9-4F3C-AF09-6289A2287EDA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4" name="Circle: Hollow 593">
              <a:extLst>
                <a:ext uri="{FF2B5EF4-FFF2-40B4-BE49-F238E27FC236}">
                  <a16:creationId xmlns:a16="http://schemas.microsoft.com/office/drawing/2014/main" id="{582F6F3A-DF4F-4D5A-A289-894CE121D48A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D35489CE-8CA5-401E-AA93-53CF3A897A91}"/>
              </a:ext>
            </a:extLst>
          </p:cNvPr>
          <p:cNvGrpSpPr/>
          <p:nvPr/>
        </p:nvGrpSpPr>
        <p:grpSpPr>
          <a:xfrm>
            <a:off x="10306970" y="5789195"/>
            <a:ext cx="306032" cy="306032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C64C2341-484C-4C1D-B6FA-978E605C2D7E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70E0CC33-9941-48A4-8AF7-52F0D6B2ECE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649" name="Rectangle 80">
                  <a:extLst>
                    <a:ext uri="{FF2B5EF4-FFF2-40B4-BE49-F238E27FC236}">
                      <a16:creationId xmlns:a16="http://schemas.microsoft.com/office/drawing/2014/main" id="{D39109EC-BA9C-46CF-BB6B-CD9E1DCC8C64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81">
                  <a:extLst>
                    <a:ext uri="{FF2B5EF4-FFF2-40B4-BE49-F238E27FC236}">
                      <a16:creationId xmlns:a16="http://schemas.microsoft.com/office/drawing/2014/main" id="{DF13EF73-A92A-47C9-BB13-D8238AAC0709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82">
                  <a:extLst>
                    <a:ext uri="{FF2B5EF4-FFF2-40B4-BE49-F238E27FC236}">
                      <a16:creationId xmlns:a16="http://schemas.microsoft.com/office/drawing/2014/main" id="{C217ABF6-6DDC-4C7D-A0EC-EFCE493BBBB7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83">
                  <a:extLst>
                    <a:ext uri="{FF2B5EF4-FFF2-40B4-BE49-F238E27FC236}">
                      <a16:creationId xmlns:a16="http://schemas.microsoft.com/office/drawing/2014/main" id="{6E63FBB7-4F3B-4C48-AAD2-462DB0923205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84">
                  <a:extLst>
                    <a:ext uri="{FF2B5EF4-FFF2-40B4-BE49-F238E27FC236}">
                      <a16:creationId xmlns:a16="http://schemas.microsoft.com/office/drawing/2014/main" id="{E7461B6F-84B2-4340-9FE8-9683F25021E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85">
                  <a:extLst>
                    <a:ext uri="{FF2B5EF4-FFF2-40B4-BE49-F238E27FC236}">
                      <a16:creationId xmlns:a16="http://schemas.microsoft.com/office/drawing/2014/main" id="{39267D7A-3802-4880-8DD7-AA42DB82B087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86">
                  <a:extLst>
                    <a:ext uri="{FF2B5EF4-FFF2-40B4-BE49-F238E27FC236}">
                      <a16:creationId xmlns:a16="http://schemas.microsoft.com/office/drawing/2014/main" id="{B627DDCA-380C-4963-86B5-1D3C65E2BEBF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87">
                  <a:extLst>
                    <a:ext uri="{FF2B5EF4-FFF2-40B4-BE49-F238E27FC236}">
                      <a16:creationId xmlns:a16="http://schemas.microsoft.com/office/drawing/2014/main" id="{8A2F9FCA-281C-48D6-845D-DB014F01FBE1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88">
                  <a:extLst>
                    <a:ext uri="{FF2B5EF4-FFF2-40B4-BE49-F238E27FC236}">
                      <a16:creationId xmlns:a16="http://schemas.microsoft.com/office/drawing/2014/main" id="{FBA2A7BE-8557-4474-A1AF-07E71DB35AF6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89">
                  <a:extLst>
                    <a:ext uri="{FF2B5EF4-FFF2-40B4-BE49-F238E27FC236}">
                      <a16:creationId xmlns:a16="http://schemas.microsoft.com/office/drawing/2014/main" id="{08333541-04E8-4A84-9894-F36AC6F3548F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90">
                  <a:extLst>
                    <a:ext uri="{FF2B5EF4-FFF2-40B4-BE49-F238E27FC236}">
                      <a16:creationId xmlns:a16="http://schemas.microsoft.com/office/drawing/2014/main" id="{326A152F-FDB4-4563-BF64-C0CEDC9827E4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91">
                  <a:extLst>
                    <a:ext uri="{FF2B5EF4-FFF2-40B4-BE49-F238E27FC236}">
                      <a16:creationId xmlns:a16="http://schemas.microsoft.com/office/drawing/2014/main" id="{DBE00EAE-842F-420D-8458-07C9DD519C49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Rectangle 92">
                  <a:extLst>
                    <a:ext uri="{FF2B5EF4-FFF2-40B4-BE49-F238E27FC236}">
                      <a16:creationId xmlns:a16="http://schemas.microsoft.com/office/drawing/2014/main" id="{5CD97C34-3053-42D9-8A47-BB2932DE458C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93">
                  <a:extLst>
                    <a:ext uri="{FF2B5EF4-FFF2-40B4-BE49-F238E27FC236}">
                      <a16:creationId xmlns:a16="http://schemas.microsoft.com/office/drawing/2014/main" id="{2986725D-F7AE-47A3-B8EB-CE2AFBEBDF97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94">
                  <a:extLst>
                    <a:ext uri="{FF2B5EF4-FFF2-40B4-BE49-F238E27FC236}">
                      <a16:creationId xmlns:a16="http://schemas.microsoft.com/office/drawing/2014/main" id="{11E383A8-9715-4F38-945C-C7D6066AFDF4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95">
                  <a:extLst>
                    <a:ext uri="{FF2B5EF4-FFF2-40B4-BE49-F238E27FC236}">
                      <a16:creationId xmlns:a16="http://schemas.microsoft.com/office/drawing/2014/main" id="{6DA53879-15C9-4B3D-8837-42C61816986D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96">
                  <a:extLst>
                    <a:ext uri="{FF2B5EF4-FFF2-40B4-BE49-F238E27FC236}">
                      <a16:creationId xmlns:a16="http://schemas.microsoft.com/office/drawing/2014/main" id="{A68CCF0A-0713-439C-BF6E-F180DC1DBDA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97">
                  <a:extLst>
                    <a:ext uri="{FF2B5EF4-FFF2-40B4-BE49-F238E27FC236}">
                      <a16:creationId xmlns:a16="http://schemas.microsoft.com/office/drawing/2014/main" id="{2D75A376-59A8-4E7B-91F4-F650500EA5E9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98">
                  <a:extLst>
                    <a:ext uri="{FF2B5EF4-FFF2-40B4-BE49-F238E27FC236}">
                      <a16:creationId xmlns:a16="http://schemas.microsoft.com/office/drawing/2014/main" id="{3A6BAF7D-BCCA-41F9-BBD3-798A7E86F440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99">
                  <a:extLst>
                    <a:ext uri="{FF2B5EF4-FFF2-40B4-BE49-F238E27FC236}">
                      <a16:creationId xmlns:a16="http://schemas.microsoft.com/office/drawing/2014/main" id="{BC20F657-7CE9-4C04-A8D4-F6DDDF6E15AF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100">
                  <a:extLst>
                    <a:ext uri="{FF2B5EF4-FFF2-40B4-BE49-F238E27FC236}">
                      <a16:creationId xmlns:a16="http://schemas.microsoft.com/office/drawing/2014/main" id="{1C5908DA-44C2-496A-A4A6-01CCDC2EBFE9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101">
                  <a:extLst>
                    <a:ext uri="{FF2B5EF4-FFF2-40B4-BE49-F238E27FC236}">
                      <a16:creationId xmlns:a16="http://schemas.microsoft.com/office/drawing/2014/main" id="{3B45A432-BC54-44A3-A083-6368E28F685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102">
                  <a:extLst>
                    <a:ext uri="{FF2B5EF4-FFF2-40B4-BE49-F238E27FC236}">
                      <a16:creationId xmlns:a16="http://schemas.microsoft.com/office/drawing/2014/main" id="{EE89CCEA-B6D9-4EBB-AD1C-AC1F55BAEECC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103">
                  <a:extLst>
                    <a:ext uri="{FF2B5EF4-FFF2-40B4-BE49-F238E27FC236}">
                      <a16:creationId xmlns:a16="http://schemas.microsoft.com/office/drawing/2014/main" id="{AB357E04-D4A0-4400-8BD6-B0E3FE9CAE1F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5D1493A5-2D63-4E69-9E9D-5849FB203D13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ED57D53A-30CE-4F10-9F4D-80195CBF76C0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C2E57610-0524-4D31-8418-93EBD9F6FF19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7" name="Freeform: Shape 626">
                  <a:extLst>
                    <a:ext uri="{FF2B5EF4-FFF2-40B4-BE49-F238E27FC236}">
                      <a16:creationId xmlns:a16="http://schemas.microsoft.com/office/drawing/2014/main" id="{B33DCB93-FFF1-42D6-9A4F-B6256B64ECB4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8" name="Freeform: Shape 627">
                  <a:extLst>
                    <a:ext uri="{FF2B5EF4-FFF2-40B4-BE49-F238E27FC236}">
                      <a16:creationId xmlns:a16="http://schemas.microsoft.com/office/drawing/2014/main" id="{D99D6982-7EB5-4499-861F-7436ADA26892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9" name="Freeform: Shape 628">
                  <a:extLst>
                    <a:ext uri="{FF2B5EF4-FFF2-40B4-BE49-F238E27FC236}">
                      <a16:creationId xmlns:a16="http://schemas.microsoft.com/office/drawing/2014/main" id="{A6777D8C-D455-47C2-A962-EEA484CA57C5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23A4A477-5C67-429E-983D-9A15528BF327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2B252B86-76A2-4892-9819-8A11AF9445EC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AB716DF9-2BF2-4C1C-B9FF-446EA4ED33F8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5B6F057C-7014-4C1C-8155-6988D30CB230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74433A1A-A2EC-46C7-8403-CF6B43DD0356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CDB955FE-A15F-4B1A-8651-A5B03E9284AA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57052161-1790-486A-B9D1-466D5E526778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9EF3801F-165D-48C9-905B-B982F86AB779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8A7C3A9F-CDAF-4C0C-A848-70767BF0B87C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0D3FCEE0-E91B-4324-8C6A-7787CD911877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2D7DD733-C2D7-4B44-9475-EBDAB2D66651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D5413AA4-F137-42EA-A05F-D3D4106DD7C0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2B13F89C-7782-4A89-B1FF-464A324A3E60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61D0D796-B87A-46E6-867B-E17365A460E4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413F1318-62A8-4E20-B784-7E405C42003A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066A77B5-2C4C-40CA-BB97-8C7FBA9149D4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4218A516-A917-4428-8E91-2A95F6BEB28D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CEF6DB21-5447-4ACD-B556-BEF716CE95A6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AF22E8DB-2B7F-4DA3-9B24-F2196C81B565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21" name="Circle: Hollow 620">
              <a:extLst>
                <a:ext uri="{FF2B5EF4-FFF2-40B4-BE49-F238E27FC236}">
                  <a16:creationId xmlns:a16="http://schemas.microsoft.com/office/drawing/2014/main" id="{6AA5E314-9C55-4327-937D-87DDF363EB73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2" name="Circle: Hollow 621">
              <a:extLst>
                <a:ext uri="{FF2B5EF4-FFF2-40B4-BE49-F238E27FC236}">
                  <a16:creationId xmlns:a16="http://schemas.microsoft.com/office/drawing/2014/main" id="{55A76009-D835-46BB-ACE3-018B08BEA67A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8E9AB0DC-8A9D-470D-8CD5-2E43BE85D709}"/>
              </a:ext>
            </a:extLst>
          </p:cNvPr>
          <p:cNvGrpSpPr/>
          <p:nvPr/>
        </p:nvGrpSpPr>
        <p:grpSpPr>
          <a:xfrm>
            <a:off x="10375300" y="5857525"/>
            <a:ext cx="169372" cy="169372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F9E5D3CD-A7F0-4131-8492-55BEAFBFC13E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117FBDC8-5407-4A91-9289-B2443059530C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AE1C6A13-F311-45F6-B4C4-92DB73FFDC98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C9B5A97C-DC3D-4FA4-ADFF-292B4C03B4AB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A4FE9B98-8EEA-40D4-82B4-1C832763977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D673FB80-5442-4A7A-AD6B-6268E203551C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C6EE8DB1-C6E1-423F-9A70-7D776E444DF2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D4532A67-4EAD-4214-BDB4-5191D5B0DC21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ABB58BD0-EB4C-4913-97BE-895C031DB2C0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B1F96643-998D-41E8-AE92-5F07C1415A44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445EBAE4-F193-4D3A-AA1D-C102F9CBD423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B25140E7-56A7-47C6-9FCF-97656BE463FB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E27089EE-215A-490C-9403-4DFD3631BA35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113E687B-9D8C-4DC0-8304-F6DA35B628D5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968A85F5-0098-42D2-8802-21E3173229A8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D4D97AF-63A7-45F4-AA0D-7C15B8081930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E846C21A-56D8-4C24-9143-430C4EEF432A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3CF7BB1C-BEC4-4CCF-B29E-64D710B39535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BEAE008E-77D4-4622-85A5-6C56734F7CB6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96ADBEA6-4329-430B-9853-0F8310FAD8CD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6497308C-E8CA-4EFF-B58E-53DE98AF60D5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D8E65B3D-3AEA-438C-845A-DA9EA8E5BB13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671CCE9-FCBC-4467-9B46-A01E6113A19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E5AFD4CA-3FE5-4BA0-9730-1984779D66F5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8" name="Oval 697">
            <a:extLst>
              <a:ext uri="{FF2B5EF4-FFF2-40B4-BE49-F238E27FC236}">
                <a16:creationId xmlns:a16="http://schemas.microsoft.com/office/drawing/2014/main" id="{E82F992F-55C4-45FE-9092-1FA224405E0C}"/>
              </a:ext>
            </a:extLst>
          </p:cNvPr>
          <p:cNvSpPr/>
          <p:nvPr/>
        </p:nvSpPr>
        <p:spPr>
          <a:xfrm>
            <a:off x="10416428" y="5898653"/>
            <a:ext cx="87116" cy="87116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602CECC1-54FA-4778-9051-1342922EA0E1}"/>
              </a:ext>
            </a:extLst>
          </p:cNvPr>
          <p:cNvGrpSpPr/>
          <p:nvPr/>
        </p:nvGrpSpPr>
        <p:grpSpPr>
          <a:xfrm>
            <a:off x="10722797" y="5491975"/>
            <a:ext cx="946984" cy="946984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AF32E2E0-8909-4AEF-97A7-5967600D7DBD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95E17FAD-B4C7-4A96-BA96-6C326185B2D8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58CEF455-10BD-4D5B-ADBB-0EAE31D0713E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AB90A2D3-8264-4C8D-98C0-C89276ED179D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635EAF0A-B978-47CF-BCBF-2B2ABDCB17CC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C47E9794-7C22-43F3-A8BA-CCB5531A1227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5229D363-269C-4838-A9D6-D1BECD44091C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5FAA9B0A-77C6-4AA6-975A-6786509770D9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7401AE20-42DB-4F1B-82DE-6235FC0E8B68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F313B841-43B9-45A4-8996-4836579972A2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A1906F4F-D1C0-4BA4-BCB8-C48356263DA1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F3C165F5-7B12-4197-83DB-98D6A26E13B7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A93935FA-1DA8-481A-9F72-2B158DF63C4D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278B2EB9-9D35-42E7-8FBF-CFA87FF69AAF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48215F15-726C-4B3A-9584-722FD6B3FBCB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72A98E54-ABEA-4434-AB55-F8DE357BE28D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EC601DC7-A5C0-49FA-897F-302A4D39D4DA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E72DF472-E34D-4C58-AF00-85FC876AB66C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FE79A4B6-D332-4BE8-A18C-304F159D33B7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6A18E163-98E8-4E41-A4FF-9D3050E80589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913F6BEB-6BFB-4791-8C32-E86CC588BD93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749BAC72-214F-472D-B516-8D773548067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93D672D8-26A2-4AE8-813B-2BC241D9F872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BC52B8EE-69B6-415B-9E41-69A56E81DFEB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82FDD1B3-DD32-4BF4-B72E-26FA956614D2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1" name="Circle: Hollow 700">
              <a:extLst>
                <a:ext uri="{FF2B5EF4-FFF2-40B4-BE49-F238E27FC236}">
                  <a16:creationId xmlns:a16="http://schemas.microsoft.com/office/drawing/2014/main" id="{9C7D8F5E-2DAD-4ECC-8A73-D462557E6870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C6C90A58-B851-4A74-8C56-ACABA5B941D6}"/>
              </a:ext>
            </a:extLst>
          </p:cNvPr>
          <p:cNvGrpSpPr/>
          <p:nvPr/>
        </p:nvGrpSpPr>
        <p:grpSpPr>
          <a:xfrm>
            <a:off x="10822675" y="5591853"/>
            <a:ext cx="747228" cy="747228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93119CB4-CAE0-4807-8C61-2B89FC3A6724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C362F191-50AD-4A0B-9DE4-7E0FC0CA8AA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756" name="Rectangle 80">
                  <a:extLst>
                    <a:ext uri="{FF2B5EF4-FFF2-40B4-BE49-F238E27FC236}">
                      <a16:creationId xmlns:a16="http://schemas.microsoft.com/office/drawing/2014/main" id="{4E0760A3-35C5-4596-8A9D-1262A59F2F8B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Rectangle 81">
                  <a:extLst>
                    <a:ext uri="{FF2B5EF4-FFF2-40B4-BE49-F238E27FC236}">
                      <a16:creationId xmlns:a16="http://schemas.microsoft.com/office/drawing/2014/main" id="{6347CEB4-6C79-4FE6-9F95-7687254B26CF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8" name="Rectangle 82">
                  <a:extLst>
                    <a:ext uri="{FF2B5EF4-FFF2-40B4-BE49-F238E27FC236}">
                      <a16:creationId xmlns:a16="http://schemas.microsoft.com/office/drawing/2014/main" id="{6CB14108-9846-4F1C-A9DD-5B75C885C6B2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83">
                  <a:extLst>
                    <a:ext uri="{FF2B5EF4-FFF2-40B4-BE49-F238E27FC236}">
                      <a16:creationId xmlns:a16="http://schemas.microsoft.com/office/drawing/2014/main" id="{6B87F00B-9424-46B4-944A-BF09783F886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Rectangle 84">
                  <a:extLst>
                    <a:ext uri="{FF2B5EF4-FFF2-40B4-BE49-F238E27FC236}">
                      <a16:creationId xmlns:a16="http://schemas.microsoft.com/office/drawing/2014/main" id="{67F433B9-DA42-48A3-BBB3-ECA04CE3E985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Rectangle 85">
                  <a:extLst>
                    <a:ext uri="{FF2B5EF4-FFF2-40B4-BE49-F238E27FC236}">
                      <a16:creationId xmlns:a16="http://schemas.microsoft.com/office/drawing/2014/main" id="{DBC4E3BA-01EA-43EB-A64D-2D39BA815772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Rectangle 86">
                  <a:extLst>
                    <a:ext uri="{FF2B5EF4-FFF2-40B4-BE49-F238E27FC236}">
                      <a16:creationId xmlns:a16="http://schemas.microsoft.com/office/drawing/2014/main" id="{0D83DE21-546F-42E9-97F5-3FE08103E03F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3" name="Rectangle 87">
                  <a:extLst>
                    <a:ext uri="{FF2B5EF4-FFF2-40B4-BE49-F238E27FC236}">
                      <a16:creationId xmlns:a16="http://schemas.microsoft.com/office/drawing/2014/main" id="{DCCF0D39-8FED-41A5-9713-DCAA18FFEF4A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88">
                  <a:extLst>
                    <a:ext uri="{FF2B5EF4-FFF2-40B4-BE49-F238E27FC236}">
                      <a16:creationId xmlns:a16="http://schemas.microsoft.com/office/drawing/2014/main" id="{B9829982-41F3-4752-86DF-A711A227A742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89">
                  <a:extLst>
                    <a:ext uri="{FF2B5EF4-FFF2-40B4-BE49-F238E27FC236}">
                      <a16:creationId xmlns:a16="http://schemas.microsoft.com/office/drawing/2014/main" id="{44BBF784-B625-4CFF-A95A-C1FF90545253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90">
                  <a:extLst>
                    <a:ext uri="{FF2B5EF4-FFF2-40B4-BE49-F238E27FC236}">
                      <a16:creationId xmlns:a16="http://schemas.microsoft.com/office/drawing/2014/main" id="{D4B6F488-230A-4D6C-A9EC-13338AD9E1B4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91">
                  <a:extLst>
                    <a:ext uri="{FF2B5EF4-FFF2-40B4-BE49-F238E27FC236}">
                      <a16:creationId xmlns:a16="http://schemas.microsoft.com/office/drawing/2014/main" id="{F65118CF-4658-4CB3-A12B-43E1767DA2BD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92">
                  <a:extLst>
                    <a:ext uri="{FF2B5EF4-FFF2-40B4-BE49-F238E27FC236}">
                      <a16:creationId xmlns:a16="http://schemas.microsoft.com/office/drawing/2014/main" id="{F0EEEA47-A2F7-4DB3-B5C2-89F81AF1E069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93">
                  <a:extLst>
                    <a:ext uri="{FF2B5EF4-FFF2-40B4-BE49-F238E27FC236}">
                      <a16:creationId xmlns:a16="http://schemas.microsoft.com/office/drawing/2014/main" id="{7C7D8316-5572-4E86-A0BC-9DEE02978B1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94">
                  <a:extLst>
                    <a:ext uri="{FF2B5EF4-FFF2-40B4-BE49-F238E27FC236}">
                      <a16:creationId xmlns:a16="http://schemas.microsoft.com/office/drawing/2014/main" id="{8521785D-C31E-4BB0-BD7E-C77AC0AF971B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95">
                  <a:extLst>
                    <a:ext uri="{FF2B5EF4-FFF2-40B4-BE49-F238E27FC236}">
                      <a16:creationId xmlns:a16="http://schemas.microsoft.com/office/drawing/2014/main" id="{8B722AB8-2338-4749-8096-4995D77B2274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96">
                  <a:extLst>
                    <a:ext uri="{FF2B5EF4-FFF2-40B4-BE49-F238E27FC236}">
                      <a16:creationId xmlns:a16="http://schemas.microsoft.com/office/drawing/2014/main" id="{FBF11A9C-2FED-48EF-93D8-EBAC4DDCE73B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Rectangle 97">
                  <a:extLst>
                    <a:ext uri="{FF2B5EF4-FFF2-40B4-BE49-F238E27FC236}">
                      <a16:creationId xmlns:a16="http://schemas.microsoft.com/office/drawing/2014/main" id="{F00803CD-41B7-476B-B1FD-B3C922884659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98">
                  <a:extLst>
                    <a:ext uri="{FF2B5EF4-FFF2-40B4-BE49-F238E27FC236}">
                      <a16:creationId xmlns:a16="http://schemas.microsoft.com/office/drawing/2014/main" id="{E1E04FF7-F938-44D9-A8C4-E7EB10EBD659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99">
                  <a:extLst>
                    <a:ext uri="{FF2B5EF4-FFF2-40B4-BE49-F238E27FC236}">
                      <a16:creationId xmlns:a16="http://schemas.microsoft.com/office/drawing/2014/main" id="{E62308A0-7178-4DE3-A9B2-819F9DEDBA9A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Rectangle 100">
                  <a:extLst>
                    <a:ext uri="{FF2B5EF4-FFF2-40B4-BE49-F238E27FC236}">
                      <a16:creationId xmlns:a16="http://schemas.microsoft.com/office/drawing/2014/main" id="{21F21AF5-981C-4F8C-B9C1-5C0980D63B14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Rectangle 101">
                  <a:extLst>
                    <a:ext uri="{FF2B5EF4-FFF2-40B4-BE49-F238E27FC236}">
                      <a16:creationId xmlns:a16="http://schemas.microsoft.com/office/drawing/2014/main" id="{ECB7C19B-CCC1-4F85-81C9-F73BF1C65A5B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102">
                  <a:extLst>
                    <a:ext uri="{FF2B5EF4-FFF2-40B4-BE49-F238E27FC236}">
                      <a16:creationId xmlns:a16="http://schemas.microsoft.com/office/drawing/2014/main" id="{8F069F72-AE87-474E-8B5A-ED55E69959D0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103">
                  <a:extLst>
                    <a:ext uri="{FF2B5EF4-FFF2-40B4-BE49-F238E27FC236}">
                      <a16:creationId xmlns:a16="http://schemas.microsoft.com/office/drawing/2014/main" id="{0999F416-BEF1-44AE-94A0-DC12E99530A0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68289145-E571-4429-8EAE-EA4CFBC8BCAA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49C0F07D-0527-44E8-B34A-BB7E669C98DC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6FC05454-6E28-44F5-8E68-69DAE3B11B5D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A4E9F05F-1B1F-4E1C-9B73-39303AE1414C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AC57B887-2D2A-4F42-9269-4E5D95D28D4B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7BF4AD54-5FE7-4793-8B93-E5DABA6A0109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6EF46D43-90AE-44A0-9906-B2DDA6D437C8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7180429D-EA28-4C14-BD92-41DAB1895F53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C8DD12B6-0D0B-4174-9799-BC9BBBBC887D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98055F04-5498-4F9F-A295-84626C325D5A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DF95E95A-6231-4A90-89CA-8DD2F5A9AA31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D10B640E-83C2-446B-9B95-1459DEE7839A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9164195F-CB12-4037-B04E-D7E49E60B876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707EB0E7-846C-45C1-A08C-F2047AFFB100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A704BAD5-88FA-49E4-B086-675F10EA4F20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75A3852E-4D19-4E00-9A7C-3D76690573C8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133F5E68-AB5E-46CB-B789-708AA5EACCD6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B5B95876-C81D-4B34-B615-1F51453BF87E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E0DE5A43-064A-4A57-8836-35C020F15EF7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F5ABA16A-17D1-4049-AAFA-90182E254237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239FCDD4-9696-4024-AC2B-C3D72743D310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A7CEC7E4-7B8F-4D60-8F9F-6FC52D3856D8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480C3C36-B9B5-462F-A79D-356C4BE8DDC4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16B9441F-57D6-4AB2-9762-A93B36F25D64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C1EC76C9-F4B4-45F5-8581-515F0FACEA1B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28" name="Circle: Hollow 727">
              <a:extLst>
                <a:ext uri="{FF2B5EF4-FFF2-40B4-BE49-F238E27FC236}">
                  <a16:creationId xmlns:a16="http://schemas.microsoft.com/office/drawing/2014/main" id="{24FFF0F3-BC7D-421B-BB24-E9A34AD4424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9" name="Circle: Hollow 728">
              <a:extLst>
                <a:ext uri="{FF2B5EF4-FFF2-40B4-BE49-F238E27FC236}">
                  <a16:creationId xmlns:a16="http://schemas.microsoft.com/office/drawing/2014/main" id="{D1602090-2AAE-429B-AEAB-ACC4E82F4833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0" name="Group 779">
            <a:extLst>
              <a:ext uri="{FF2B5EF4-FFF2-40B4-BE49-F238E27FC236}">
                <a16:creationId xmlns:a16="http://schemas.microsoft.com/office/drawing/2014/main" id="{1DB825E8-D0A9-4849-8C06-84F4E97AFC9C}"/>
              </a:ext>
            </a:extLst>
          </p:cNvPr>
          <p:cNvGrpSpPr/>
          <p:nvPr/>
        </p:nvGrpSpPr>
        <p:grpSpPr>
          <a:xfrm>
            <a:off x="10989514" y="5758692"/>
            <a:ext cx="413550" cy="413550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0B12E595-A680-4278-8BCD-78FC208AA48C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244E8FF-0654-4FA5-BD1A-7ED9D0E73FE2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26423B25-7E55-4FFA-A336-E1ACEC869D00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CB114CB8-1895-444F-BDAC-8F96A9F03D3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ECBA2540-3C4F-4EC8-96C6-6E549521AA0F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4F16BD21-A335-4BF6-B4B2-1CF77323828A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B55B59CA-FEA2-48D8-8003-C65CDDCC5EDA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003255FB-7CD0-4B3D-9FE9-DF9FFCF5ACC5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EDAF08C5-D852-40CB-B7DE-6379244E5A77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80F5E454-EF74-4F3D-B3EC-A951D2F90DDE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8C50995A-A3C7-4192-9CDF-924B601B63B9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B25F58E5-4B67-41C6-942A-EF0C1F03D51F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3CF784C6-D110-40D9-A564-5371649BB27A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09B23115-A409-4C6F-92C1-1B195AF223B4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283572A6-63FC-4417-82F1-8A6E28430531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6934717B-420E-447A-A033-93531AF5C796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AE323F5-449E-47C2-B2A7-2D0F578A02BB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861DAF62-0E59-4739-9A83-62393E554F2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7BE2DD75-BBF6-443B-9851-E617DEDB4B04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4078E59A-73EE-4338-8D28-60C71D0B6675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47D7474F-B704-4C51-AE6B-B8F8CB1667A5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FC376A3-DE61-4E94-9BE3-30E3C6E66101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0BEEC3C7-A582-4881-AE3A-AE64084BE9CE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67A7F7E8-76B8-4C63-BFD8-EEB7360D8BF7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5" name="Oval 804">
            <a:extLst>
              <a:ext uri="{FF2B5EF4-FFF2-40B4-BE49-F238E27FC236}">
                <a16:creationId xmlns:a16="http://schemas.microsoft.com/office/drawing/2014/main" id="{827DAE39-222F-4707-BDB8-5953BAA3250E}"/>
              </a:ext>
            </a:extLst>
          </p:cNvPr>
          <p:cNvSpPr/>
          <p:nvPr/>
        </p:nvSpPr>
        <p:spPr>
          <a:xfrm>
            <a:off x="10998385" y="5808999"/>
            <a:ext cx="395808" cy="312936"/>
          </a:xfrm>
          <a:prstGeom prst="ellipse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510C6983-3432-4CFA-82B6-6D1DD6181116}"/>
              </a:ext>
            </a:extLst>
          </p:cNvPr>
          <p:cNvGrpSpPr/>
          <p:nvPr/>
        </p:nvGrpSpPr>
        <p:grpSpPr>
          <a:xfrm>
            <a:off x="10338662" y="6106677"/>
            <a:ext cx="514822" cy="514822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928649EA-EEA6-4907-B429-494140C53E88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67C78989-37D9-43E9-8E2A-F95E753A8810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Rectangle 809">
                <a:extLst>
                  <a:ext uri="{FF2B5EF4-FFF2-40B4-BE49-F238E27FC236}">
                    <a16:creationId xmlns:a16="http://schemas.microsoft.com/office/drawing/2014/main" id="{6880014A-2A4D-45A2-A8B2-8F3453AA58F9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3CA7F0A7-9B91-45FD-810A-AFFE46FB17E6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Rectangle 811">
                <a:extLst>
                  <a:ext uri="{FF2B5EF4-FFF2-40B4-BE49-F238E27FC236}">
                    <a16:creationId xmlns:a16="http://schemas.microsoft.com/office/drawing/2014/main" id="{96045E49-DB6F-45C3-9E7B-D567F6239D38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C87CEC11-A7AC-4B90-9E21-B89001695FE8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AACF9C45-9B0F-44E8-90DC-D6574F3198F8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Rectangle 814">
                <a:extLst>
                  <a:ext uri="{FF2B5EF4-FFF2-40B4-BE49-F238E27FC236}">
                    <a16:creationId xmlns:a16="http://schemas.microsoft.com/office/drawing/2014/main" id="{0BF77C4B-8056-424C-A162-EDDA794168DC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Rectangle 815">
                <a:extLst>
                  <a:ext uri="{FF2B5EF4-FFF2-40B4-BE49-F238E27FC236}">
                    <a16:creationId xmlns:a16="http://schemas.microsoft.com/office/drawing/2014/main" id="{D844FBBB-581E-4285-AC81-73CE2E4A3473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54488615-AC65-41A7-B81F-534A8C87A9AB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Rectangle 817">
                <a:extLst>
                  <a:ext uri="{FF2B5EF4-FFF2-40B4-BE49-F238E27FC236}">
                    <a16:creationId xmlns:a16="http://schemas.microsoft.com/office/drawing/2014/main" id="{114C25B6-8A37-48B0-8E75-105CFBD1B9B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C1B5B87B-4752-449A-ACB4-67773A7B21DD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Rectangle 819">
                <a:extLst>
                  <a:ext uri="{FF2B5EF4-FFF2-40B4-BE49-F238E27FC236}">
                    <a16:creationId xmlns:a16="http://schemas.microsoft.com/office/drawing/2014/main" id="{46B43683-8D01-44BF-B928-CDA0162382B6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Rectangle 820">
                <a:extLst>
                  <a:ext uri="{FF2B5EF4-FFF2-40B4-BE49-F238E27FC236}">
                    <a16:creationId xmlns:a16="http://schemas.microsoft.com/office/drawing/2014/main" id="{B49BE124-5DC7-4436-8D35-70750CBA9D12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Rectangle 821">
                <a:extLst>
                  <a:ext uri="{FF2B5EF4-FFF2-40B4-BE49-F238E27FC236}">
                    <a16:creationId xmlns:a16="http://schemas.microsoft.com/office/drawing/2014/main" id="{4E4BD028-C9F0-4D77-AD43-11137DC09013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5B7DA71A-C173-49B8-9CAE-3BE89456F676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>
                <a:extLst>
                  <a:ext uri="{FF2B5EF4-FFF2-40B4-BE49-F238E27FC236}">
                    <a16:creationId xmlns:a16="http://schemas.microsoft.com/office/drawing/2014/main" id="{6ACBF3C2-C559-45A0-B828-1F1029832D78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A9566CF9-FBDE-4672-B004-7571C295D561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Rectangle 825">
                <a:extLst>
                  <a:ext uri="{FF2B5EF4-FFF2-40B4-BE49-F238E27FC236}">
                    <a16:creationId xmlns:a16="http://schemas.microsoft.com/office/drawing/2014/main" id="{B18159B8-2290-435C-8508-A24E9B32C0F6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17F5FE40-3EFA-4649-A2DA-BADB1004061B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Rectangle 827">
                <a:extLst>
                  <a:ext uri="{FF2B5EF4-FFF2-40B4-BE49-F238E27FC236}">
                    <a16:creationId xmlns:a16="http://schemas.microsoft.com/office/drawing/2014/main" id="{FDDFEB5A-4DCF-4827-B9BD-9D98348B5A03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Rectangle 828">
                <a:extLst>
                  <a:ext uri="{FF2B5EF4-FFF2-40B4-BE49-F238E27FC236}">
                    <a16:creationId xmlns:a16="http://schemas.microsoft.com/office/drawing/2014/main" id="{7057C5BA-ADF5-4E6C-9564-25D9B7080298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B02C02D4-127E-4522-9421-6B43000C05A1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C2BD541B-8D4B-4116-9A10-F6CA794A7D4D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68305058-ED15-457B-8051-0529D4D701E1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8" name="Circle: Hollow 807">
              <a:extLst>
                <a:ext uri="{FF2B5EF4-FFF2-40B4-BE49-F238E27FC236}">
                  <a16:creationId xmlns:a16="http://schemas.microsoft.com/office/drawing/2014/main" id="{5247476F-1EA9-4541-8A2D-6D2CE74F125C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3" name="Group 832">
            <a:extLst>
              <a:ext uri="{FF2B5EF4-FFF2-40B4-BE49-F238E27FC236}">
                <a16:creationId xmlns:a16="http://schemas.microsoft.com/office/drawing/2014/main" id="{C8486A56-BECC-4EE3-A983-B1758480100C}"/>
              </a:ext>
            </a:extLst>
          </p:cNvPr>
          <p:cNvGrpSpPr/>
          <p:nvPr/>
        </p:nvGrpSpPr>
        <p:grpSpPr>
          <a:xfrm>
            <a:off x="10392960" y="6160975"/>
            <a:ext cx="406226" cy="406226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3D65D6C2-F0F0-41B9-A748-6EA4ECAF58B8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3912A591-F356-43C2-99EE-A3725EE633CC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863" name="Rectangle 80">
                  <a:extLst>
                    <a:ext uri="{FF2B5EF4-FFF2-40B4-BE49-F238E27FC236}">
                      <a16:creationId xmlns:a16="http://schemas.microsoft.com/office/drawing/2014/main" id="{2ABA4C49-5861-4901-B49D-7272C5189797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Rectangle 81">
                  <a:extLst>
                    <a:ext uri="{FF2B5EF4-FFF2-40B4-BE49-F238E27FC236}">
                      <a16:creationId xmlns:a16="http://schemas.microsoft.com/office/drawing/2014/main" id="{66EA728E-9C2D-4063-B532-0DC07977360C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Rectangle 82">
                  <a:extLst>
                    <a:ext uri="{FF2B5EF4-FFF2-40B4-BE49-F238E27FC236}">
                      <a16:creationId xmlns:a16="http://schemas.microsoft.com/office/drawing/2014/main" id="{CD631A7B-4F7A-4A27-860A-ADF1A4ABAC2E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Rectangle 83">
                  <a:extLst>
                    <a:ext uri="{FF2B5EF4-FFF2-40B4-BE49-F238E27FC236}">
                      <a16:creationId xmlns:a16="http://schemas.microsoft.com/office/drawing/2014/main" id="{01C3BD70-FEA4-4918-B1FE-CBF8D130B57C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Rectangle 84">
                  <a:extLst>
                    <a:ext uri="{FF2B5EF4-FFF2-40B4-BE49-F238E27FC236}">
                      <a16:creationId xmlns:a16="http://schemas.microsoft.com/office/drawing/2014/main" id="{A4557361-241D-431F-BD5C-3111E7031E8A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Rectangle 85">
                  <a:extLst>
                    <a:ext uri="{FF2B5EF4-FFF2-40B4-BE49-F238E27FC236}">
                      <a16:creationId xmlns:a16="http://schemas.microsoft.com/office/drawing/2014/main" id="{9753DFCD-54BD-4DDE-A728-2F89640136B4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Rectangle 86">
                  <a:extLst>
                    <a:ext uri="{FF2B5EF4-FFF2-40B4-BE49-F238E27FC236}">
                      <a16:creationId xmlns:a16="http://schemas.microsoft.com/office/drawing/2014/main" id="{C11574E0-B853-4006-BFF3-F55C2FAB1EBB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Rectangle 87">
                  <a:extLst>
                    <a:ext uri="{FF2B5EF4-FFF2-40B4-BE49-F238E27FC236}">
                      <a16:creationId xmlns:a16="http://schemas.microsoft.com/office/drawing/2014/main" id="{0DF2F643-5E08-4D1E-928F-8AEB237EE02F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Rectangle 88">
                  <a:extLst>
                    <a:ext uri="{FF2B5EF4-FFF2-40B4-BE49-F238E27FC236}">
                      <a16:creationId xmlns:a16="http://schemas.microsoft.com/office/drawing/2014/main" id="{4F57969E-121C-42D4-8F91-9C63C5177F38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Rectangle 89">
                  <a:extLst>
                    <a:ext uri="{FF2B5EF4-FFF2-40B4-BE49-F238E27FC236}">
                      <a16:creationId xmlns:a16="http://schemas.microsoft.com/office/drawing/2014/main" id="{0CB6A85C-6CA8-44F0-9B98-E1E8927C01B9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90">
                  <a:extLst>
                    <a:ext uri="{FF2B5EF4-FFF2-40B4-BE49-F238E27FC236}">
                      <a16:creationId xmlns:a16="http://schemas.microsoft.com/office/drawing/2014/main" id="{27DF768D-07B8-4078-8BBA-4442E1EB886A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91">
                  <a:extLst>
                    <a:ext uri="{FF2B5EF4-FFF2-40B4-BE49-F238E27FC236}">
                      <a16:creationId xmlns:a16="http://schemas.microsoft.com/office/drawing/2014/main" id="{39868772-A019-4490-96CB-12BEB3035180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92">
                  <a:extLst>
                    <a:ext uri="{FF2B5EF4-FFF2-40B4-BE49-F238E27FC236}">
                      <a16:creationId xmlns:a16="http://schemas.microsoft.com/office/drawing/2014/main" id="{634E6EEF-8330-41C3-AABA-8337EEAAAF0A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93">
                  <a:extLst>
                    <a:ext uri="{FF2B5EF4-FFF2-40B4-BE49-F238E27FC236}">
                      <a16:creationId xmlns:a16="http://schemas.microsoft.com/office/drawing/2014/main" id="{64290BFF-D04B-4EB8-88AA-FC8C1B43E6A5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Rectangle 94">
                  <a:extLst>
                    <a:ext uri="{FF2B5EF4-FFF2-40B4-BE49-F238E27FC236}">
                      <a16:creationId xmlns:a16="http://schemas.microsoft.com/office/drawing/2014/main" id="{D945E32A-3732-43FF-B6DD-AA8E0171FBFC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Rectangle 95">
                  <a:extLst>
                    <a:ext uri="{FF2B5EF4-FFF2-40B4-BE49-F238E27FC236}">
                      <a16:creationId xmlns:a16="http://schemas.microsoft.com/office/drawing/2014/main" id="{FFB1462C-9F86-4370-8266-31795892E018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Rectangle 96">
                  <a:extLst>
                    <a:ext uri="{FF2B5EF4-FFF2-40B4-BE49-F238E27FC236}">
                      <a16:creationId xmlns:a16="http://schemas.microsoft.com/office/drawing/2014/main" id="{6AFC1099-D5BE-40D5-A209-A0852F8F3A57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Rectangle 97">
                  <a:extLst>
                    <a:ext uri="{FF2B5EF4-FFF2-40B4-BE49-F238E27FC236}">
                      <a16:creationId xmlns:a16="http://schemas.microsoft.com/office/drawing/2014/main" id="{1896FD1D-B4B3-4622-8F33-5F87F1AA6CF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Rectangle 98">
                  <a:extLst>
                    <a:ext uri="{FF2B5EF4-FFF2-40B4-BE49-F238E27FC236}">
                      <a16:creationId xmlns:a16="http://schemas.microsoft.com/office/drawing/2014/main" id="{F0987136-1386-4D1E-87B8-7D4ADF824D3C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Rectangle 99">
                  <a:extLst>
                    <a:ext uri="{FF2B5EF4-FFF2-40B4-BE49-F238E27FC236}">
                      <a16:creationId xmlns:a16="http://schemas.microsoft.com/office/drawing/2014/main" id="{7E4A25A8-0A6A-45FC-A108-498AF1CDB585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Rectangle 100">
                  <a:extLst>
                    <a:ext uri="{FF2B5EF4-FFF2-40B4-BE49-F238E27FC236}">
                      <a16:creationId xmlns:a16="http://schemas.microsoft.com/office/drawing/2014/main" id="{EBB728D9-426B-420A-BCC1-7D7A2D74BC19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Rectangle 101">
                  <a:extLst>
                    <a:ext uri="{FF2B5EF4-FFF2-40B4-BE49-F238E27FC236}">
                      <a16:creationId xmlns:a16="http://schemas.microsoft.com/office/drawing/2014/main" id="{274CD698-94E2-44F0-97CE-440CF6D01ABF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Rectangle 102">
                  <a:extLst>
                    <a:ext uri="{FF2B5EF4-FFF2-40B4-BE49-F238E27FC236}">
                      <a16:creationId xmlns:a16="http://schemas.microsoft.com/office/drawing/2014/main" id="{B7BBE424-BDA9-4C90-A706-C82FB462F03E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6" name="Rectangle 103">
                  <a:extLst>
                    <a:ext uri="{FF2B5EF4-FFF2-40B4-BE49-F238E27FC236}">
                      <a16:creationId xmlns:a16="http://schemas.microsoft.com/office/drawing/2014/main" id="{EB301F3A-62C7-4B14-A176-D6E9FA12CEDA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FAD23BCF-D1EA-4425-ACE2-D9AC9C72901C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3C12995C-31DE-4034-8535-FF47F34C726E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FDEAA055-0576-41F2-ADAE-2AB3C6E6D2E9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C45A7A9B-A9DE-451B-87B4-D01A8749F7BA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C77F71FB-09AD-4516-98A6-ABC93C14569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CD734FA2-839A-4395-83CC-1D598C1A3D8A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ED3AD497-60F6-45E0-92A9-345853430B26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98D602BC-407E-437D-A033-8E52B02AFBB8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348DC6DC-5D40-43D4-9329-0AB45F2E0FB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7" name="Freeform: Shape 846">
                  <a:extLst>
                    <a:ext uri="{FF2B5EF4-FFF2-40B4-BE49-F238E27FC236}">
                      <a16:creationId xmlns:a16="http://schemas.microsoft.com/office/drawing/2014/main" id="{B067FF12-33CD-476F-AB37-B5A6229DFA89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8" name="Freeform: Shape 847">
                  <a:extLst>
                    <a:ext uri="{FF2B5EF4-FFF2-40B4-BE49-F238E27FC236}">
                      <a16:creationId xmlns:a16="http://schemas.microsoft.com/office/drawing/2014/main" id="{E33E31F3-EFA3-40F7-A363-0929388EB603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3B19339C-A835-4070-98C1-2267268FB4CF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0" name="Freeform: Shape 849">
                  <a:extLst>
                    <a:ext uri="{FF2B5EF4-FFF2-40B4-BE49-F238E27FC236}">
                      <a16:creationId xmlns:a16="http://schemas.microsoft.com/office/drawing/2014/main" id="{1FCF5CFD-1719-440F-85F9-9506E59601A0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1" name="Freeform: Shape 850">
                  <a:extLst>
                    <a:ext uri="{FF2B5EF4-FFF2-40B4-BE49-F238E27FC236}">
                      <a16:creationId xmlns:a16="http://schemas.microsoft.com/office/drawing/2014/main" id="{36FD5414-144B-48E5-89F4-007FABC94E29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2" name="Freeform: Shape 851">
                  <a:extLst>
                    <a:ext uri="{FF2B5EF4-FFF2-40B4-BE49-F238E27FC236}">
                      <a16:creationId xmlns:a16="http://schemas.microsoft.com/office/drawing/2014/main" id="{54EB2254-5965-43D1-BF7A-6BE0EC2AA879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4C6EEB3E-2D8E-4214-B288-A873C6C8E302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4" name="Freeform: Shape 853">
                  <a:extLst>
                    <a:ext uri="{FF2B5EF4-FFF2-40B4-BE49-F238E27FC236}">
                      <a16:creationId xmlns:a16="http://schemas.microsoft.com/office/drawing/2014/main" id="{3A02DA22-F143-462C-BCCA-DC140AD89007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5" name="Freeform: Shape 854">
                  <a:extLst>
                    <a:ext uri="{FF2B5EF4-FFF2-40B4-BE49-F238E27FC236}">
                      <a16:creationId xmlns:a16="http://schemas.microsoft.com/office/drawing/2014/main" id="{C0C79582-3BBD-4D26-A339-9D8E316F95B2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6" name="Freeform: Shape 855">
                  <a:extLst>
                    <a:ext uri="{FF2B5EF4-FFF2-40B4-BE49-F238E27FC236}">
                      <a16:creationId xmlns:a16="http://schemas.microsoft.com/office/drawing/2014/main" id="{E5223D58-C26A-42A3-850A-26E35CDF7218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7" name="Freeform: Shape 856">
                  <a:extLst>
                    <a:ext uri="{FF2B5EF4-FFF2-40B4-BE49-F238E27FC236}">
                      <a16:creationId xmlns:a16="http://schemas.microsoft.com/office/drawing/2014/main" id="{2F5458A7-1341-4F05-8177-9986C0FF29F1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8" name="Freeform: Shape 857">
                  <a:extLst>
                    <a:ext uri="{FF2B5EF4-FFF2-40B4-BE49-F238E27FC236}">
                      <a16:creationId xmlns:a16="http://schemas.microsoft.com/office/drawing/2014/main" id="{93F633BD-D59E-4188-84AB-A6F858E67C57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9" name="Freeform: Shape 858">
                  <a:extLst>
                    <a:ext uri="{FF2B5EF4-FFF2-40B4-BE49-F238E27FC236}">
                      <a16:creationId xmlns:a16="http://schemas.microsoft.com/office/drawing/2014/main" id="{08650B4A-ED0D-4C23-ADCA-4DFC1A446FF3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0" name="Freeform: Shape 859">
                  <a:extLst>
                    <a:ext uri="{FF2B5EF4-FFF2-40B4-BE49-F238E27FC236}">
                      <a16:creationId xmlns:a16="http://schemas.microsoft.com/office/drawing/2014/main" id="{73F2CB07-C908-4B3D-8287-0F2C557D050F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1" name="Freeform: Shape 860">
                  <a:extLst>
                    <a:ext uri="{FF2B5EF4-FFF2-40B4-BE49-F238E27FC236}">
                      <a16:creationId xmlns:a16="http://schemas.microsoft.com/office/drawing/2014/main" id="{89A104D4-EAC5-4908-AE47-E2BCA9497BA6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2" name="Freeform: Shape 861">
                  <a:extLst>
                    <a:ext uri="{FF2B5EF4-FFF2-40B4-BE49-F238E27FC236}">
                      <a16:creationId xmlns:a16="http://schemas.microsoft.com/office/drawing/2014/main" id="{C696CA3B-C810-4D41-A668-98D97E534FD8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35" name="Circle: Hollow 834">
              <a:extLst>
                <a:ext uri="{FF2B5EF4-FFF2-40B4-BE49-F238E27FC236}">
                  <a16:creationId xmlns:a16="http://schemas.microsoft.com/office/drawing/2014/main" id="{5E830264-0D6A-4470-80BB-E3F58ED27B45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6" name="Circle: Hollow 835">
              <a:extLst>
                <a:ext uri="{FF2B5EF4-FFF2-40B4-BE49-F238E27FC236}">
                  <a16:creationId xmlns:a16="http://schemas.microsoft.com/office/drawing/2014/main" id="{3F8F4B8B-2C1A-4964-99F6-D850582F527D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7" name="Group 886">
            <a:extLst>
              <a:ext uri="{FF2B5EF4-FFF2-40B4-BE49-F238E27FC236}">
                <a16:creationId xmlns:a16="http://schemas.microsoft.com/office/drawing/2014/main" id="{F1403254-9E6F-43C9-A091-4C7BA3FA0153}"/>
              </a:ext>
            </a:extLst>
          </p:cNvPr>
          <p:cNvGrpSpPr/>
          <p:nvPr/>
        </p:nvGrpSpPr>
        <p:grpSpPr>
          <a:xfrm>
            <a:off x="10483661" y="6251676"/>
            <a:ext cx="224824" cy="224824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4AE0FA97-61D8-4DA0-BC79-BE5329AB3191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D9AC6717-816B-4C89-875B-B616F9F686AB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0AC9C0A4-8A0A-4B47-945F-1D7A714B275F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2D9CFFBF-7CDF-41A9-A24B-6383B68B904A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25C967E1-D287-48B2-AB1A-4461D81CFADD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BC88E442-0D42-4562-9EEC-90FDFD0F7DF5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9D1EA461-C957-4364-B16F-7E7382CED7CB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3A4504DE-EC8B-455F-87D6-6891ABAED027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272F8BF1-0053-413B-A441-1784B24703E9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B4D72418-46DA-49FE-9E77-DDC1CFBE3E03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98FF68E6-7A4C-498A-988B-71092F1385D2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2DC657BF-F570-479C-8431-ECC0DEBD2AC6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98BE5DC5-B23C-4236-962F-A69CB6D2DB76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11F2B3B7-FFBC-4C6C-8CFE-789E20E0038A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E364CBEB-8ABA-439C-84C7-7C132D293791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2A793BCB-FFCB-48DD-9119-0437D5A077C1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C22FD766-CB97-47F9-9249-99371751C408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02DAE2ED-B171-4264-93DC-8B6A4CC54F4F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ACAC2309-CEC8-44AE-BD8A-FE5B8D0E772F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84D087A3-2033-4EE7-9BEC-FE828E01FBDC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240F262E-8036-451E-963E-59710A32C851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23AFDC56-FD51-4A90-AB66-5874FD64A399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01AA50BD-17DA-45ED-AD1F-331BEEB96FFB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F7958C1F-457B-4BD4-BE6C-BB099E450FA2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2" name="Oval 911">
            <a:extLst>
              <a:ext uri="{FF2B5EF4-FFF2-40B4-BE49-F238E27FC236}">
                <a16:creationId xmlns:a16="http://schemas.microsoft.com/office/drawing/2014/main" id="{97513281-B5C5-4A88-B03B-A85888B7312E}"/>
              </a:ext>
            </a:extLst>
          </p:cNvPr>
          <p:cNvSpPr/>
          <p:nvPr/>
        </p:nvSpPr>
        <p:spPr>
          <a:xfrm>
            <a:off x="10524446" y="6292461"/>
            <a:ext cx="143254" cy="14325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40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40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40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40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40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4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40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34569" y="188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Target Group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91E3CA-6128-4C99-BD46-9B94802DC06D}"/>
              </a:ext>
            </a:extLst>
          </p:cNvPr>
          <p:cNvGrpSpPr/>
          <p:nvPr/>
        </p:nvGrpSpPr>
        <p:grpSpPr>
          <a:xfrm>
            <a:off x="2783657" y="1508118"/>
            <a:ext cx="2017224" cy="2017224"/>
            <a:chOff x="1466851" y="1754971"/>
            <a:chExt cx="2362200" cy="23622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61B48E-E29F-41AF-A20A-8B241395BE69}"/>
                </a:ext>
              </a:extLst>
            </p:cNvPr>
            <p:cNvSpPr/>
            <p:nvPr/>
          </p:nvSpPr>
          <p:spPr>
            <a:xfrm>
              <a:off x="1466851" y="1754971"/>
              <a:ext cx="2362200" cy="23622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40A19A7-4E6C-461F-9817-B676234D2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2" y="1932404"/>
              <a:ext cx="2057398" cy="2007333"/>
            </a:xfrm>
            <a:prstGeom prst="ellipse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842A67-7A1B-4750-ACCB-259209A96D8B}"/>
              </a:ext>
            </a:extLst>
          </p:cNvPr>
          <p:cNvGrpSpPr/>
          <p:nvPr/>
        </p:nvGrpSpPr>
        <p:grpSpPr>
          <a:xfrm>
            <a:off x="8250751" y="1473904"/>
            <a:ext cx="2085652" cy="2085652"/>
            <a:chOff x="7245656" y="1754971"/>
            <a:chExt cx="2362200" cy="2362200"/>
          </a:xfrm>
          <a:solidFill>
            <a:srgbClr val="EE9524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3C5BF26-5066-4679-AE77-9C20CFFEB2B3}"/>
                </a:ext>
              </a:extLst>
            </p:cNvPr>
            <p:cNvSpPr/>
            <p:nvPr/>
          </p:nvSpPr>
          <p:spPr>
            <a:xfrm>
              <a:off x="7245656" y="1754971"/>
              <a:ext cx="2362200" cy="2362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4CA931B-0DEF-4633-8FB1-477154FC6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187" y="1929604"/>
              <a:ext cx="2063138" cy="2012935"/>
            </a:xfrm>
            <a:prstGeom prst="ellipse">
              <a:avLst/>
            </a:prstGeom>
            <a:grpFill/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96F574-8A94-4A80-800B-9898BB55C803}"/>
              </a:ext>
            </a:extLst>
          </p:cNvPr>
          <p:cNvGrpSpPr/>
          <p:nvPr/>
        </p:nvGrpSpPr>
        <p:grpSpPr>
          <a:xfrm>
            <a:off x="2514357" y="3996795"/>
            <a:ext cx="3029885" cy="1083942"/>
            <a:chOff x="466266" y="4416136"/>
            <a:chExt cx="2644771" cy="108394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5B2E203-E22F-4785-BAB4-3C8227875858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Abdullah-Al-Zubayer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A34B8F-0CB1-417B-AEE5-31721C96A182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Graphics Design, Web Developer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2A827C-F029-4103-BBA7-558FE02DDD5E}"/>
              </a:ext>
            </a:extLst>
          </p:cNvPr>
          <p:cNvGrpSpPr/>
          <p:nvPr/>
        </p:nvGrpSpPr>
        <p:grpSpPr>
          <a:xfrm>
            <a:off x="5338147" y="3996795"/>
            <a:ext cx="2644771" cy="1083942"/>
            <a:chOff x="3344736" y="4416136"/>
            <a:chExt cx="2644771" cy="108394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5F280C3-6ADD-472F-B701-A10402066B1F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Rakibul Islam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67BAE75-6E69-419F-B775-A7CB6B8E3019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C, Java, Android Developer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C26E456-F02B-45CF-9DB8-2015BC5E215A}"/>
              </a:ext>
            </a:extLst>
          </p:cNvPr>
          <p:cNvGrpSpPr/>
          <p:nvPr/>
        </p:nvGrpSpPr>
        <p:grpSpPr>
          <a:xfrm>
            <a:off x="7973206" y="3996795"/>
            <a:ext cx="2644771" cy="806943"/>
            <a:chOff x="6392877" y="4416136"/>
            <a:chExt cx="2644771" cy="80694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2FD8F0A-F520-40E2-BF2B-45B759C1292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latin typeface="Tw Cen MT" panose="020B0602020104020603" pitchFamily="34" charset="0"/>
                </a:rPr>
                <a:t>Hosne Mobarock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19E615-7F25-4097-9E04-3D2FC40020D2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C, Web Developer</a:t>
              </a:r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E294C01E-DBD1-44A5-A8FB-6B4CB17F4687}"/>
              </a:ext>
            </a:extLst>
          </p:cNvPr>
          <p:cNvSpPr/>
          <p:nvPr/>
        </p:nvSpPr>
        <p:spPr>
          <a:xfrm>
            <a:off x="5509879" y="1486982"/>
            <a:ext cx="2075350" cy="20753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320B7804-60D1-4BAE-9CF4-A09ADAE77C1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48" y="1642220"/>
            <a:ext cx="1797567" cy="1753825"/>
          </a:xfrm>
          <a:prstGeom prst="ellipse">
            <a:avLst/>
          </a:prstGeom>
          <a:solidFill>
            <a:srgbClr val="03A1A4"/>
          </a:solidFill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1B98326-0253-4A1A-B71E-44ABCCF66086}"/>
              </a:ext>
            </a:extLst>
          </p:cNvPr>
          <p:cNvGrpSpPr/>
          <p:nvPr/>
        </p:nvGrpSpPr>
        <p:grpSpPr>
          <a:xfrm>
            <a:off x="5526570" y="1482604"/>
            <a:ext cx="597149" cy="523220"/>
            <a:chOff x="693173" y="2123782"/>
            <a:chExt cx="597149" cy="52322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BFCF379-5577-4530-9A9F-E3BDF033E9CB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C4654D5-C7BE-4177-9698-ED12755F6DA0}"/>
                </a:ext>
              </a:extLst>
            </p:cNvPr>
            <p:cNvSpPr txBox="1"/>
            <p:nvPr/>
          </p:nvSpPr>
          <p:spPr>
            <a:xfrm>
              <a:off x="693173" y="2139171"/>
              <a:ext cx="597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02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182F526-5730-4DF7-A2C0-9086F9A746F2}"/>
              </a:ext>
            </a:extLst>
          </p:cNvPr>
          <p:cNvGrpSpPr/>
          <p:nvPr/>
        </p:nvGrpSpPr>
        <p:grpSpPr>
          <a:xfrm>
            <a:off x="2798777" y="1534517"/>
            <a:ext cx="662608" cy="523220"/>
            <a:chOff x="668600" y="2123782"/>
            <a:chExt cx="662608" cy="52322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ACA9E80-E05F-4C0A-9373-87F86A82E52E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84E659F-33B0-4679-B511-F405E4A1A010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01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C61168B-0D7E-4B91-BB3B-5B5F84FB92F4}"/>
              </a:ext>
            </a:extLst>
          </p:cNvPr>
          <p:cNvGrpSpPr/>
          <p:nvPr/>
        </p:nvGrpSpPr>
        <p:grpSpPr>
          <a:xfrm>
            <a:off x="8197307" y="1518887"/>
            <a:ext cx="662608" cy="508072"/>
            <a:chOff x="672548" y="2131356"/>
            <a:chExt cx="662608" cy="508072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CEC76D5-60A0-44F1-B1ED-83BCCECD989A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8309925-DEF9-4B03-9C58-191CB3FB45E1}"/>
                </a:ext>
              </a:extLst>
            </p:cNvPr>
            <p:cNvSpPr txBox="1"/>
            <p:nvPr/>
          </p:nvSpPr>
          <p:spPr>
            <a:xfrm>
              <a:off x="672548" y="2146986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03</a:t>
              </a:r>
            </a:p>
          </p:txBody>
        </p: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E2245CF2-6DF0-4F2C-B97F-6BC91D90DCAD}"/>
              </a:ext>
            </a:extLst>
          </p:cNvPr>
          <p:cNvGrpSpPr/>
          <p:nvPr/>
        </p:nvGrpSpPr>
        <p:grpSpPr>
          <a:xfrm>
            <a:off x="9397153" y="5891100"/>
            <a:ext cx="655870" cy="655870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0A29B550-2876-4071-987B-DAFA6827A37D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BC9AA0BF-D5EB-423E-A05E-7405A568BAB3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00317290-5899-4E27-AFA0-9F3609701EB9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72C37C27-8FE9-4B3E-82EE-071F92AACC20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1EBC6A5B-99E1-4266-A726-0175293ECD5D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4BF1732A-C855-4800-AF0B-AFA0894C9367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D657D93B-8389-48FC-986A-25D8E1F9E2A2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F2BE1826-C50D-4A11-8B0C-E0E23478CC12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95B883DA-E559-4C3C-958A-F3E9D3A26B3B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F7422562-176D-489C-8BF7-CCF7C8340C10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B7684E45-469F-4881-92C5-A1B6686031F9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3DA48F4E-DA03-47EF-8E9F-80739B2CFDE3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23BD9E8B-1E7A-4B53-AE7F-B957E8F2F47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C166ADBB-6BF7-4BE1-8956-74AA83F8E4E6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32548778-AB3E-4C8D-9CF4-53C405479796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E80FD8DD-E2BA-4FC8-B763-BEDE685FDE52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D34E8B8E-9C8A-46BE-A388-021AC33FEFB9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AE910B2A-F25E-4076-9368-710760429282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8BF6695B-968A-460F-8129-9F28885E47EE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E2AADA5F-304A-4B9D-A101-9128CA27AB0E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F06AF75F-16DF-4437-8EF5-D6E3704D6A68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F4B12B89-EB86-40D4-89CA-61CE4558A514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97FABD57-E287-438F-A5A5-35BBB10037A6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90ABB273-5B26-404F-9239-7C4FCD20B80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CC74497F-CB47-4ABB-B5E0-C3548CE64BE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0" name="Circle: Hollow 529">
              <a:extLst>
                <a:ext uri="{FF2B5EF4-FFF2-40B4-BE49-F238E27FC236}">
                  <a16:creationId xmlns:a16="http://schemas.microsoft.com/office/drawing/2014/main" id="{D4DF144E-1A3E-435B-B91C-DD9E10350A2A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E822003D-67E6-4D08-B476-93C4B482C7CE}"/>
              </a:ext>
            </a:extLst>
          </p:cNvPr>
          <p:cNvGrpSpPr/>
          <p:nvPr/>
        </p:nvGrpSpPr>
        <p:grpSpPr>
          <a:xfrm>
            <a:off x="9466327" y="5960274"/>
            <a:ext cx="517522" cy="517522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A4715D0F-F866-4EA0-835D-45CF4FDD6601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BE23F8EF-87C5-45C2-8A70-6B8AF1B6240A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585" name="Rectangle 80">
                  <a:extLst>
                    <a:ext uri="{FF2B5EF4-FFF2-40B4-BE49-F238E27FC236}">
                      <a16:creationId xmlns:a16="http://schemas.microsoft.com/office/drawing/2014/main" id="{6D26C476-A4A2-414E-8004-44EFE5C97E2F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Rectangle 81">
                  <a:extLst>
                    <a:ext uri="{FF2B5EF4-FFF2-40B4-BE49-F238E27FC236}">
                      <a16:creationId xmlns:a16="http://schemas.microsoft.com/office/drawing/2014/main" id="{390160E4-427A-4A44-B3AA-8B0243B0CA2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82">
                  <a:extLst>
                    <a:ext uri="{FF2B5EF4-FFF2-40B4-BE49-F238E27FC236}">
                      <a16:creationId xmlns:a16="http://schemas.microsoft.com/office/drawing/2014/main" id="{4BE9E07D-5517-4555-A76E-E664057BB321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83">
                  <a:extLst>
                    <a:ext uri="{FF2B5EF4-FFF2-40B4-BE49-F238E27FC236}">
                      <a16:creationId xmlns:a16="http://schemas.microsoft.com/office/drawing/2014/main" id="{FFC1AD88-42BF-43F2-B783-C473EB97793E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84">
                  <a:extLst>
                    <a:ext uri="{FF2B5EF4-FFF2-40B4-BE49-F238E27FC236}">
                      <a16:creationId xmlns:a16="http://schemas.microsoft.com/office/drawing/2014/main" id="{45DB7CF5-2CD4-4389-8855-5A335FC496E4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85">
                  <a:extLst>
                    <a:ext uri="{FF2B5EF4-FFF2-40B4-BE49-F238E27FC236}">
                      <a16:creationId xmlns:a16="http://schemas.microsoft.com/office/drawing/2014/main" id="{3C3EFA4F-8B0D-47DF-A232-1CD24C4F5F47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86">
                  <a:extLst>
                    <a:ext uri="{FF2B5EF4-FFF2-40B4-BE49-F238E27FC236}">
                      <a16:creationId xmlns:a16="http://schemas.microsoft.com/office/drawing/2014/main" id="{3ABC1900-CF35-45B7-88CB-DBC43F827CF2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87">
                  <a:extLst>
                    <a:ext uri="{FF2B5EF4-FFF2-40B4-BE49-F238E27FC236}">
                      <a16:creationId xmlns:a16="http://schemas.microsoft.com/office/drawing/2014/main" id="{244FCA28-4CD7-43E5-89EA-930B219D6205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88">
                  <a:extLst>
                    <a:ext uri="{FF2B5EF4-FFF2-40B4-BE49-F238E27FC236}">
                      <a16:creationId xmlns:a16="http://schemas.microsoft.com/office/drawing/2014/main" id="{69E70151-C599-47EE-907F-1A3A1B1F9291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89">
                  <a:extLst>
                    <a:ext uri="{FF2B5EF4-FFF2-40B4-BE49-F238E27FC236}">
                      <a16:creationId xmlns:a16="http://schemas.microsoft.com/office/drawing/2014/main" id="{77A37E3A-BD09-40DC-8131-E694CB00444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90">
                  <a:extLst>
                    <a:ext uri="{FF2B5EF4-FFF2-40B4-BE49-F238E27FC236}">
                      <a16:creationId xmlns:a16="http://schemas.microsoft.com/office/drawing/2014/main" id="{64EFD9D8-66E3-400D-AD3F-36C097612219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91">
                  <a:extLst>
                    <a:ext uri="{FF2B5EF4-FFF2-40B4-BE49-F238E27FC236}">
                      <a16:creationId xmlns:a16="http://schemas.microsoft.com/office/drawing/2014/main" id="{C21CC2B6-2326-4F97-BE09-7D70BBDC350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92">
                  <a:extLst>
                    <a:ext uri="{FF2B5EF4-FFF2-40B4-BE49-F238E27FC236}">
                      <a16:creationId xmlns:a16="http://schemas.microsoft.com/office/drawing/2014/main" id="{A23AA613-B1D6-48A9-8EB8-0FC4489D001B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93">
                  <a:extLst>
                    <a:ext uri="{FF2B5EF4-FFF2-40B4-BE49-F238E27FC236}">
                      <a16:creationId xmlns:a16="http://schemas.microsoft.com/office/drawing/2014/main" id="{87C97B37-9DC5-4C6C-ADB8-82B647BC3C14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94">
                  <a:extLst>
                    <a:ext uri="{FF2B5EF4-FFF2-40B4-BE49-F238E27FC236}">
                      <a16:creationId xmlns:a16="http://schemas.microsoft.com/office/drawing/2014/main" id="{EE622507-CAF4-4515-882A-84DEF885B946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95">
                  <a:extLst>
                    <a:ext uri="{FF2B5EF4-FFF2-40B4-BE49-F238E27FC236}">
                      <a16:creationId xmlns:a16="http://schemas.microsoft.com/office/drawing/2014/main" id="{D25E4BD8-A636-4A67-98C3-F5B890CCA20D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96">
                  <a:extLst>
                    <a:ext uri="{FF2B5EF4-FFF2-40B4-BE49-F238E27FC236}">
                      <a16:creationId xmlns:a16="http://schemas.microsoft.com/office/drawing/2014/main" id="{A4146D3D-C910-4693-BD0F-792850C5F715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97">
                  <a:extLst>
                    <a:ext uri="{FF2B5EF4-FFF2-40B4-BE49-F238E27FC236}">
                      <a16:creationId xmlns:a16="http://schemas.microsoft.com/office/drawing/2014/main" id="{15ECB3EA-4819-4073-A8B7-BB3864DC86BB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98">
                  <a:extLst>
                    <a:ext uri="{FF2B5EF4-FFF2-40B4-BE49-F238E27FC236}">
                      <a16:creationId xmlns:a16="http://schemas.microsoft.com/office/drawing/2014/main" id="{81C61562-C50B-41A0-B98A-77429466AA42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99">
                  <a:extLst>
                    <a:ext uri="{FF2B5EF4-FFF2-40B4-BE49-F238E27FC236}">
                      <a16:creationId xmlns:a16="http://schemas.microsoft.com/office/drawing/2014/main" id="{2EFD8B64-640E-45DB-BB9C-179077DD6E01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100">
                  <a:extLst>
                    <a:ext uri="{FF2B5EF4-FFF2-40B4-BE49-F238E27FC236}">
                      <a16:creationId xmlns:a16="http://schemas.microsoft.com/office/drawing/2014/main" id="{FB0B0348-E60E-4725-80FD-2C29270A23B5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101">
                  <a:extLst>
                    <a:ext uri="{FF2B5EF4-FFF2-40B4-BE49-F238E27FC236}">
                      <a16:creationId xmlns:a16="http://schemas.microsoft.com/office/drawing/2014/main" id="{34B58193-9940-4A03-B081-39E207D57BA0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102">
                  <a:extLst>
                    <a:ext uri="{FF2B5EF4-FFF2-40B4-BE49-F238E27FC236}">
                      <a16:creationId xmlns:a16="http://schemas.microsoft.com/office/drawing/2014/main" id="{DCC1A532-ADC7-40FA-B27D-C781980C0345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103">
                  <a:extLst>
                    <a:ext uri="{FF2B5EF4-FFF2-40B4-BE49-F238E27FC236}">
                      <a16:creationId xmlns:a16="http://schemas.microsoft.com/office/drawing/2014/main" id="{79AE86E7-5790-4A6F-A786-EAE4CFC298BD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DDCD867E-8A46-442F-9775-ED268635C744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B677BA24-E82D-4A73-8D63-B4DC0E58BCD4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42F2ED28-95EA-4199-B32F-1D3DFFDCBD0F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E93E49C9-A6AC-4E08-844B-B5FE20BD0DE5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12D0C6CC-8923-4A5E-AEA1-5BCFDD5FD3E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BF14AA1B-E573-44D3-BD09-8EFB671E90A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DC8DC331-E7B3-4F3B-A8BA-43F3B73B55B1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A0DECDDB-4C32-40B6-B84C-73E29079FE93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F3523231-3D0B-41D4-B929-2CF846543ED4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D8041F1A-C70D-46E1-B1B8-E0957964AED9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B2F0F252-2D89-4875-A706-B6B32332731A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A73C522E-B1F3-4885-BC27-ABE105FE6C0D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697FAFE3-FCAC-4AC9-BB28-D0A3884EE068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A4CE5C83-B880-49CE-8D44-3E28E677E4AE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91C2DD35-F245-4F58-BD1C-0E40B3559760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4F923E3B-46CA-4C93-9FE8-E2A0330EBC72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61EB0F95-EB54-4DE4-A9E5-4805177C9693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82B08EA8-AA08-4773-A595-83F706DAB5F3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864FD1B5-232F-42A1-8231-79DCDC470F32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EAD2471F-3145-4A5D-B725-79C7B0555D81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6402524F-5E85-4569-B1FB-23D543003AAB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6C2F6FC5-40FD-4BAC-B032-76805FB6B5D9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EA54C91E-F429-41A6-B909-70FE23228E37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9898F12D-B183-4B4D-90AD-433265C1FC33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8FE7F035-7C83-4E0F-9831-3C9A87AD55F0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57" name="Circle: Hollow 556">
              <a:extLst>
                <a:ext uri="{FF2B5EF4-FFF2-40B4-BE49-F238E27FC236}">
                  <a16:creationId xmlns:a16="http://schemas.microsoft.com/office/drawing/2014/main" id="{12DCF8BF-ECF9-4E87-B83C-44239315CD44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8" name="Circle: Hollow 557">
              <a:extLst>
                <a:ext uri="{FF2B5EF4-FFF2-40B4-BE49-F238E27FC236}">
                  <a16:creationId xmlns:a16="http://schemas.microsoft.com/office/drawing/2014/main" id="{307CAFEF-E8E4-405E-B0E7-E6D3866DE3EB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464B4429-A55C-4019-911D-F50DA197D1F0}"/>
              </a:ext>
            </a:extLst>
          </p:cNvPr>
          <p:cNvGrpSpPr/>
          <p:nvPr/>
        </p:nvGrpSpPr>
        <p:grpSpPr>
          <a:xfrm>
            <a:off x="9581878" y="6075825"/>
            <a:ext cx="286420" cy="28642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4BFDF8FD-2BC0-4995-B955-D6161D54A048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4DDD59DE-8530-4E8D-AB4C-72127204F1A3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28176D93-69AA-4A5D-816F-F2862DCD8D1F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A4DD5665-ECA2-4D3A-B239-E02BB2EA8A8F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9CA64FDC-6591-4E4B-9E04-23DA79A80D29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BF20A367-2488-4E44-A378-66FB42540E55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CEABFB74-663D-415F-9330-D50A84FB3E28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C2ADF7A8-BFFE-4C2E-AC82-FDA54A645079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6C400E40-48FD-4F6C-A242-854D2A18F047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94F6C808-B14E-4745-8186-696C685FA72C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8B331194-6AD3-4348-9B6A-92F8104B7E0A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43D6A10-D2EF-49BE-AC61-3B247A8A7BB6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0F11CECB-8E84-47D1-8553-9E4F8736897E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E535E9F6-372B-4A0F-95C4-2F9C69FED1DB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52A496C-7A57-4E70-B39F-CB34171FC4FE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85423617-0EB8-43D8-9761-88C7DD69946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67496E00-285B-4F6C-A715-BB6B00AD870E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83C34937-FDC6-4B29-B96C-30DB1F81C288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EE759DE6-69A5-4C55-BA9D-FAE8B0D76D50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886A9BFC-2C5A-4E63-96ED-694AD38BDF0D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CF62EA1-6304-4786-B40B-D793248B66AA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746E0A35-9164-479D-BFA4-696A534A7CE0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3D3287B4-9D8C-4D2A-95B2-978A0981FA9A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957DB85D-36F0-49C8-84FB-1A83382106D5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" name="Oval 633">
            <a:extLst>
              <a:ext uri="{FF2B5EF4-FFF2-40B4-BE49-F238E27FC236}">
                <a16:creationId xmlns:a16="http://schemas.microsoft.com/office/drawing/2014/main" id="{36B31627-97CB-4CF1-AA5B-C30C7E77DA10}"/>
              </a:ext>
            </a:extLst>
          </p:cNvPr>
          <p:cNvSpPr/>
          <p:nvPr/>
        </p:nvSpPr>
        <p:spPr>
          <a:xfrm>
            <a:off x="9638238" y="6128049"/>
            <a:ext cx="174074" cy="174074"/>
          </a:xfrm>
          <a:prstGeom prst="ellipse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870287AB-EB7E-49DA-B715-9378B365EA5D}"/>
              </a:ext>
            </a:extLst>
          </p:cNvPr>
          <p:cNvGrpSpPr/>
          <p:nvPr/>
        </p:nvGrpSpPr>
        <p:grpSpPr>
          <a:xfrm>
            <a:off x="9990741" y="5784727"/>
            <a:ext cx="387842" cy="38784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92EFC7CC-160B-43DC-922D-484DCB92A957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0510CC64-2D3A-4ED3-8EE2-1D4986C5288A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1F66EC8B-CCBF-428C-BC19-468E18611B93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D188C358-BCA9-4C92-9821-A0D62A787CF4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7027AD19-C1B6-4118-9156-139E68FC6134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0153C977-D120-433A-AB2E-FC2F53558183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DDB64DE7-6AEC-495B-AC82-016EFFF8D511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0B1CE272-1B76-4171-A219-879ADFC08BAB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9450D447-BF1D-41DE-96D3-4D782309362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FB3611E4-040C-4685-B987-47D678ED250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8C87A93C-C234-4B16-8670-9CAE9DA27102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8121F0C9-4F50-49A6-B992-A7943CDE7623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6B3280E0-D0CF-46C9-A14E-C6820C557960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9D7B09A5-1434-49B7-9404-F9BB70517A18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74F8255F-FD80-4F3F-9BD3-C8D00C0E0769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58FCB39E-150C-44EB-B50E-BD1600E37C2C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173BB42-4152-4A64-AEBA-94FA08931BED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E7C27B38-3169-4605-B2FB-2F66F7B46CB8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C80157D8-ED19-448B-BFA5-9C5B0673E367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FD7DCC07-AC0D-492D-9B1E-A66ADE6B0B0E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E67260F5-89A2-4A34-9FC9-7C4C6CD58CE1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2754A67-0F7A-4DBB-903F-513CCAC20C8E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9A2A564A-CB6A-4A93-BF07-A196ED098302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BF4945D9-3153-46AD-841C-8E6745B23893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FD457E4-5A82-4954-ADAE-1C55C023B01C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7" name="Circle: Hollow 636">
              <a:extLst>
                <a:ext uri="{FF2B5EF4-FFF2-40B4-BE49-F238E27FC236}">
                  <a16:creationId xmlns:a16="http://schemas.microsoft.com/office/drawing/2014/main" id="{AC273EB3-772F-425B-A8A8-16EF3FC1C0CA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EB3A5FE7-9DF0-4AC4-8283-D82B1E86A768}"/>
              </a:ext>
            </a:extLst>
          </p:cNvPr>
          <p:cNvGrpSpPr/>
          <p:nvPr/>
        </p:nvGrpSpPr>
        <p:grpSpPr>
          <a:xfrm>
            <a:off x="10031646" y="5825632"/>
            <a:ext cx="306032" cy="306032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663" name="Group 662">
              <a:extLst>
                <a:ext uri="{FF2B5EF4-FFF2-40B4-BE49-F238E27FC236}">
                  <a16:creationId xmlns:a16="http://schemas.microsoft.com/office/drawing/2014/main" id="{7EC35AFE-0683-4E2F-B2B3-6CA98D3F0BFF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3E7F8FDF-B7E0-4EE4-B24B-64FAFEC958AF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692" name="Rectangle 80">
                  <a:extLst>
                    <a:ext uri="{FF2B5EF4-FFF2-40B4-BE49-F238E27FC236}">
                      <a16:creationId xmlns:a16="http://schemas.microsoft.com/office/drawing/2014/main" id="{A7DFB594-A5E0-4D3F-AE8B-77FA464F6AD1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81">
                  <a:extLst>
                    <a:ext uri="{FF2B5EF4-FFF2-40B4-BE49-F238E27FC236}">
                      <a16:creationId xmlns:a16="http://schemas.microsoft.com/office/drawing/2014/main" id="{C2CB369F-46D4-4051-96EA-E5EC0534C237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82">
                  <a:extLst>
                    <a:ext uri="{FF2B5EF4-FFF2-40B4-BE49-F238E27FC236}">
                      <a16:creationId xmlns:a16="http://schemas.microsoft.com/office/drawing/2014/main" id="{40D22B0F-36D6-4410-968C-F417C54DFBFD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83">
                  <a:extLst>
                    <a:ext uri="{FF2B5EF4-FFF2-40B4-BE49-F238E27FC236}">
                      <a16:creationId xmlns:a16="http://schemas.microsoft.com/office/drawing/2014/main" id="{83947CB0-6DD4-4D6B-8848-5C64E4AAF62E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84">
                  <a:extLst>
                    <a:ext uri="{FF2B5EF4-FFF2-40B4-BE49-F238E27FC236}">
                      <a16:creationId xmlns:a16="http://schemas.microsoft.com/office/drawing/2014/main" id="{2217DFD0-E05E-4973-9428-4152CB3F2398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85">
                  <a:extLst>
                    <a:ext uri="{FF2B5EF4-FFF2-40B4-BE49-F238E27FC236}">
                      <a16:creationId xmlns:a16="http://schemas.microsoft.com/office/drawing/2014/main" id="{C2EBA992-7643-411A-862A-4AE01555B25D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86">
                  <a:extLst>
                    <a:ext uri="{FF2B5EF4-FFF2-40B4-BE49-F238E27FC236}">
                      <a16:creationId xmlns:a16="http://schemas.microsoft.com/office/drawing/2014/main" id="{A7BC7A3C-DEFF-4F39-ABC5-4C8CF6C5AB3E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87">
                  <a:extLst>
                    <a:ext uri="{FF2B5EF4-FFF2-40B4-BE49-F238E27FC236}">
                      <a16:creationId xmlns:a16="http://schemas.microsoft.com/office/drawing/2014/main" id="{1712C8E0-523A-444C-9F59-1C43127916F1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88">
                  <a:extLst>
                    <a:ext uri="{FF2B5EF4-FFF2-40B4-BE49-F238E27FC236}">
                      <a16:creationId xmlns:a16="http://schemas.microsoft.com/office/drawing/2014/main" id="{35B4FE66-6ED9-4A0A-921C-CA78E92B9F83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89">
                  <a:extLst>
                    <a:ext uri="{FF2B5EF4-FFF2-40B4-BE49-F238E27FC236}">
                      <a16:creationId xmlns:a16="http://schemas.microsoft.com/office/drawing/2014/main" id="{3408D755-D3D9-4DEB-BA48-9A303C676AEA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90">
                  <a:extLst>
                    <a:ext uri="{FF2B5EF4-FFF2-40B4-BE49-F238E27FC236}">
                      <a16:creationId xmlns:a16="http://schemas.microsoft.com/office/drawing/2014/main" id="{95088082-EBB8-43FA-8FBC-2DCEA1FC3A2C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91">
                  <a:extLst>
                    <a:ext uri="{FF2B5EF4-FFF2-40B4-BE49-F238E27FC236}">
                      <a16:creationId xmlns:a16="http://schemas.microsoft.com/office/drawing/2014/main" id="{F310C0A8-A42E-4EAE-BAC8-1350D9394F5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92">
                  <a:extLst>
                    <a:ext uri="{FF2B5EF4-FFF2-40B4-BE49-F238E27FC236}">
                      <a16:creationId xmlns:a16="http://schemas.microsoft.com/office/drawing/2014/main" id="{2C10619D-31CD-4873-8275-DCB458B8B05D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93">
                  <a:extLst>
                    <a:ext uri="{FF2B5EF4-FFF2-40B4-BE49-F238E27FC236}">
                      <a16:creationId xmlns:a16="http://schemas.microsoft.com/office/drawing/2014/main" id="{9A3AF28B-452A-46F0-A77F-8E00420150FF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94">
                  <a:extLst>
                    <a:ext uri="{FF2B5EF4-FFF2-40B4-BE49-F238E27FC236}">
                      <a16:creationId xmlns:a16="http://schemas.microsoft.com/office/drawing/2014/main" id="{7608F3AE-7BC7-424F-9947-EC531185AA66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95">
                  <a:extLst>
                    <a:ext uri="{FF2B5EF4-FFF2-40B4-BE49-F238E27FC236}">
                      <a16:creationId xmlns:a16="http://schemas.microsoft.com/office/drawing/2014/main" id="{A48E8462-7B6D-4D82-8A96-8C87D8029B22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96">
                  <a:extLst>
                    <a:ext uri="{FF2B5EF4-FFF2-40B4-BE49-F238E27FC236}">
                      <a16:creationId xmlns:a16="http://schemas.microsoft.com/office/drawing/2014/main" id="{E5A51731-B62E-4DC2-9860-4503FC56A1D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97">
                  <a:extLst>
                    <a:ext uri="{FF2B5EF4-FFF2-40B4-BE49-F238E27FC236}">
                      <a16:creationId xmlns:a16="http://schemas.microsoft.com/office/drawing/2014/main" id="{FF317D43-D2EF-41C9-94A2-A201B51B5BD6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98">
                  <a:extLst>
                    <a:ext uri="{FF2B5EF4-FFF2-40B4-BE49-F238E27FC236}">
                      <a16:creationId xmlns:a16="http://schemas.microsoft.com/office/drawing/2014/main" id="{38C43FFE-597F-4358-8A92-483827507ACE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99">
                  <a:extLst>
                    <a:ext uri="{FF2B5EF4-FFF2-40B4-BE49-F238E27FC236}">
                      <a16:creationId xmlns:a16="http://schemas.microsoft.com/office/drawing/2014/main" id="{7E56027F-9937-4C47-B82A-DD5C94231AF7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100">
                  <a:extLst>
                    <a:ext uri="{FF2B5EF4-FFF2-40B4-BE49-F238E27FC236}">
                      <a16:creationId xmlns:a16="http://schemas.microsoft.com/office/drawing/2014/main" id="{8BA03AAB-F345-4E9B-BA0C-766E01FEB919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101">
                  <a:extLst>
                    <a:ext uri="{FF2B5EF4-FFF2-40B4-BE49-F238E27FC236}">
                      <a16:creationId xmlns:a16="http://schemas.microsoft.com/office/drawing/2014/main" id="{3E58074A-488B-4F6E-9129-C4FE1E9E6414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102">
                  <a:extLst>
                    <a:ext uri="{FF2B5EF4-FFF2-40B4-BE49-F238E27FC236}">
                      <a16:creationId xmlns:a16="http://schemas.microsoft.com/office/drawing/2014/main" id="{CF5793E8-D9A0-4A7B-B76C-61BA934C4D0F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103">
                  <a:extLst>
                    <a:ext uri="{FF2B5EF4-FFF2-40B4-BE49-F238E27FC236}">
                      <a16:creationId xmlns:a16="http://schemas.microsoft.com/office/drawing/2014/main" id="{072C03EF-F7D6-4568-A558-DFD86D70C516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3F45F814-B980-4A35-A928-1EDC4FA46B54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021AFD78-0B2F-4E59-94A2-6E62CD594504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8C7EE3A1-61BD-4C43-9805-39A1EDF779DD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62BAB8FD-CCCF-4421-B47C-C4E699FC3071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619320B5-609C-44E0-A196-C2B165E33128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AFBCE92A-00AC-4FE8-A820-55C81434F69C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EE2F2537-34E0-4C8C-94DB-2B908D31931C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3173E7B3-9245-40F3-A6C2-D79C30DD7CCA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E85A5A90-8698-4041-80ED-871031125E95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9327E294-0D24-4744-9684-78A41CA5EA4B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FDD2B2A9-2868-4657-9354-3A3E3E9B6CB0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E3195BC0-A5E2-46B1-AFCA-43DAEDA2680E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69ED6CD3-D418-44AA-A2EA-228D43AFA4CF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6BA0C6AB-4589-42E6-8ADF-C02F54058B97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C917DBEC-BA82-4791-89BA-F32B9CC838E5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99BA9E1A-6381-41E5-8D51-1776FD6CCD3E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1FDF02F8-8BCC-40FF-B514-515CF710901F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3A5EA9CE-B11A-45B9-8541-6A654F3225B2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871FA05B-ED3D-485D-B000-7467B60CF1C5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5A7044D9-BC15-435B-A519-29F5A8B0A02A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AA17A91D-371E-4928-80AE-40CE8A5556A6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E43104BB-DBE4-407D-9C77-EBAD9A5487B8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703F42C0-3036-499B-B50E-A4F0644CC416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1E1F7DD8-6945-4BFE-9885-009466DEB1A1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25E8B333-6285-4CF0-A581-B8D1D454C742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64" name="Circle: Hollow 663">
              <a:extLst>
                <a:ext uri="{FF2B5EF4-FFF2-40B4-BE49-F238E27FC236}">
                  <a16:creationId xmlns:a16="http://schemas.microsoft.com/office/drawing/2014/main" id="{814FAF76-D82D-45BB-9D44-A8CA6AE6AFBF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5" name="Circle: Hollow 664">
              <a:extLst>
                <a:ext uri="{FF2B5EF4-FFF2-40B4-BE49-F238E27FC236}">
                  <a16:creationId xmlns:a16="http://schemas.microsoft.com/office/drawing/2014/main" id="{BF5F856C-72FA-43F3-97B8-63ECCD1C1463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555D10E0-04E6-42C2-B789-6886EF36D7EC}"/>
              </a:ext>
            </a:extLst>
          </p:cNvPr>
          <p:cNvGrpSpPr/>
          <p:nvPr/>
        </p:nvGrpSpPr>
        <p:grpSpPr>
          <a:xfrm>
            <a:off x="10099976" y="5893962"/>
            <a:ext cx="169372" cy="169372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F8E1A552-C3B0-4B97-8E31-07B649DC06D7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464383F9-F369-480E-A869-904D927E51DA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B1ECBD71-7036-44A4-B6C2-6AE72AA78A06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49B916D8-42A7-4BEF-9351-019F9327E50F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D57E1979-5EE2-4040-AEDF-995965E0FF5F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9B6E5662-87C5-4CA3-8481-69083B5FA77D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3BD79844-4100-4B69-8CF2-0524A8E90B25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BB436C0F-6C6E-4F23-91AB-E77274229E36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1DC570B3-D9E3-4224-9E52-F498DFD17435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FD69151A-556A-4C35-93CA-264145EFF081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DB145545-1108-4632-95DC-6C95DC01FC9F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FAE591D9-434C-4D97-960A-3B6F90B62AF4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36618146-5CD5-4536-AA36-8974A8B3B53F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13600516-C8B0-49B7-A156-EC9F70225384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BC3957B-B7AC-4688-BE8B-AFD10EFF6814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351ECECC-E2D2-4AE5-B56E-3A4D3351AEA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B7F69836-EEAB-40BD-85C1-B76141BBDAFD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EB1CAB6F-0490-4E4E-A794-17822E34136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79CDF29-3DAC-4EA2-B784-B47D50B004D0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DA5B58B7-64B8-462D-AE79-C56282729127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2B56969B-4618-4556-AE42-2E2C59F6F6F5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76DC03D8-C838-4C4B-84C2-1E9B3C5C1AEA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5A63454B-7F2A-48DD-B99D-AB23C6785AEB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E694067F-141C-4227-9054-2C8EC7FA1867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1" name="Oval 740">
            <a:extLst>
              <a:ext uri="{FF2B5EF4-FFF2-40B4-BE49-F238E27FC236}">
                <a16:creationId xmlns:a16="http://schemas.microsoft.com/office/drawing/2014/main" id="{F105BD83-58F5-4519-A7AE-710F949113DF}"/>
              </a:ext>
            </a:extLst>
          </p:cNvPr>
          <p:cNvSpPr/>
          <p:nvPr/>
        </p:nvSpPr>
        <p:spPr>
          <a:xfrm>
            <a:off x="10141104" y="5935090"/>
            <a:ext cx="87116" cy="87116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AC06BF90-5560-41D3-82FC-85F576072C65}"/>
              </a:ext>
            </a:extLst>
          </p:cNvPr>
          <p:cNvGrpSpPr/>
          <p:nvPr/>
        </p:nvGrpSpPr>
        <p:grpSpPr>
          <a:xfrm>
            <a:off x="10447473" y="5528412"/>
            <a:ext cx="946984" cy="946984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84BDBA4A-C381-4286-8D6B-5C4D6ABC8803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EAF33D0A-1F06-479F-84E1-C380E984ADEE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C01EDEB5-F940-45D4-9783-398360D94AA5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E16B3808-9393-4437-958B-874FB038B320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9DE09CCA-087C-4D75-8D32-D377415CA6E1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35CC97D8-8483-4B84-ABC6-D32289E07DF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DBEF2165-A103-4CEE-86E4-86ECE938E5FA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2DFD2795-1A82-4968-95D6-1F9AB6210C84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CBC14E66-70DF-498F-86BD-3E4423BBEE65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907AD936-761D-40BC-8217-0D977FDF4D9C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F890EBB6-0A8D-4607-9883-D6B35ADB9B90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16ADBAEA-E292-4A6B-B3C6-54F006E89639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C8A2E867-052C-4CC1-8AD1-9691318604BE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E10EDB45-A76C-4FA0-B783-3629014CB0A2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99B9A7EC-E44E-484E-8A53-BA53EEB6782C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F168DB01-48B1-406C-A910-764519CBEE94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0367C989-3EA7-4B1A-A271-E5C507E9D428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09C1BF1D-0140-48A0-ADA4-AC39D9AF300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FCB31669-2133-4E5C-96EF-D590DFDB0649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FDD369B6-CFA2-458F-AF40-05C86E241BB5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9F8061FA-226D-4CA7-B2A8-31064C6D053A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7EFB6A73-6FCE-4A3E-A1FA-E9E6FE5E4F47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EBF7471B-861A-42E9-9B69-89002636F854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F48A9EB0-5EE6-4D06-8E5C-6C2FC721542B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3A0E5D4C-9721-4AB6-9C20-1C24A157731D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4" name="Circle: Hollow 743">
              <a:extLst>
                <a:ext uri="{FF2B5EF4-FFF2-40B4-BE49-F238E27FC236}">
                  <a16:creationId xmlns:a16="http://schemas.microsoft.com/office/drawing/2014/main" id="{F0F23AC0-5894-409D-9463-C8CBD3BEEAE2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9" name="Group 768">
            <a:extLst>
              <a:ext uri="{FF2B5EF4-FFF2-40B4-BE49-F238E27FC236}">
                <a16:creationId xmlns:a16="http://schemas.microsoft.com/office/drawing/2014/main" id="{D2D884C1-AFF6-4911-80B5-502DDF421E57}"/>
              </a:ext>
            </a:extLst>
          </p:cNvPr>
          <p:cNvGrpSpPr/>
          <p:nvPr/>
        </p:nvGrpSpPr>
        <p:grpSpPr>
          <a:xfrm>
            <a:off x="10547351" y="5628290"/>
            <a:ext cx="747228" cy="747228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AAE30D6F-0B8A-4377-A21C-C7C283A3343D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773" name="Group 772">
                <a:extLst>
                  <a:ext uri="{FF2B5EF4-FFF2-40B4-BE49-F238E27FC236}">
                    <a16:creationId xmlns:a16="http://schemas.microsoft.com/office/drawing/2014/main" id="{549D6BF9-BDE1-481F-A6B4-60EF573D1142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799" name="Rectangle 80">
                  <a:extLst>
                    <a:ext uri="{FF2B5EF4-FFF2-40B4-BE49-F238E27FC236}">
                      <a16:creationId xmlns:a16="http://schemas.microsoft.com/office/drawing/2014/main" id="{46260B20-04CB-46D6-825F-0E314D73A300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81">
                  <a:extLst>
                    <a:ext uri="{FF2B5EF4-FFF2-40B4-BE49-F238E27FC236}">
                      <a16:creationId xmlns:a16="http://schemas.microsoft.com/office/drawing/2014/main" id="{B8096715-3B57-4780-ABE2-C56D59175A78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2">
                  <a:extLst>
                    <a:ext uri="{FF2B5EF4-FFF2-40B4-BE49-F238E27FC236}">
                      <a16:creationId xmlns:a16="http://schemas.microsoft.com/office/drawing/2014/main" id="{31EB7918-F099-489A-A3B2-D95BB3564F1F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3">
                  <a:extLst>
                    <a:ext uri="{FF2B5EF4-FFF2-40B4-BE49-F238E27FC236}">
                      <a16:creationId xmlns:a16="http://schemas.microsoft.com/office/drawing/2014/main" id="{577AA81D-A8C5-457D-B1DB-CEA65A0641C0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4">
                  <a:extLst>
                    <a:ext uri="{FF2B5EF4-FFF2-40B4-BE49-F238E27FC236}">
                      <a16:creationId xmlns:a16="http://schemas.microsoft.com/office/drawing/2014/main" id="{51171D2C-6C9B-4245-8DFF-9546A89445A7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Rectangle 85">
                  <a:extLst>
                    <a:ext uri="{FF2B5EF4-FFF2-40B4-BE49-F238E27FC236}">
                      <a16:creationId xmlns:a16="http://schemas.microsoft.com/office/drawing/2014/main" id="{29F9A166-0C80-4DB0-8F81-9DD0219D1570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Rectangle 86">
                  <a:extLst>
                    <a:ext uri="{FF2B5EF4-FFF2-40B4-BE49-F238E27FC236}">
                      <a16:creationId xmlns:a16="http://schemas.microsoft.com/office/drawing/2014/main" id="{6672B0AF-2828-45B4-BB49-0EFD57FE6FD4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7">
                  <a:extLst>
                    <a:ext uri="{FF2B5EF4-FFF2-40B4-BE49-F238E27FC236}">
                      <a16:creationId xmlns:a16="http://schemas.microsoft.com/office/drawing/2014/main" id="{25F22147-8A03-4B3E-815A-1C938EFEB474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8">
                  <a:extLst>
                    <a:ext uri="{FF2B5EF4-FFF2-40B4-BE49-F238E27FC236}">
                      <a16:creationId xmlns:a16="http://schemas.microsoft.com/office/drawing/2014/main" id="{D07DB267-6DAF-4DFB-AE12-EB52252E48E0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Rectangle 89">
                  <a:extLst>
                    <a:ext uri="{FF2B5EF4-FFF2-40B4-BE49-F238E27FC236}">
                      <a16:creationId xmlns:a16="http://schemas.microsoft.com/office/drawing/2014/main" id="{EE28D36B-D345-41A1-A351-3C4555E99D7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90">
                  <a:extLst>
                    <a:ext uri="{FF2B5EF4-FFF2-40B4-BE49-F238E27FC236}">
                      <a16:creationId xmlns:a16="http://schemas.microsoft.com/office/drawing/2014/main" id="{FF955528-B4EA-460A-B415-BD381A17BD04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91">
                  <a:extLst>
                    <a:ext uri="{FF2B5EF4-FFF2-40B4-BE49-F238E27FC236}">
                      <a16:creationId xmlns:a16="http://schemas.microsoft.com/office/drawing/2014/main" id="{6685892F-B068-4774-AE0C-89ACCAA66F7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92">
                  <a:extLst>
                    <a:ext uri="{FF2B5EF4-FFF2-40B4-BE49-F238E27FC236}">
                      <a16:creationId xmlns:a16="http://schemas.microsoft.com/office/drawing/2014/main" id="{FA6ECEAE-AAF0-4C42-831B-693F84125FA7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93">
                  <a:extLst>
                    <a:ext uri="{FF2B5EF4-FFF2-40B4-BE49-F238E27FC236}">
                      <a16:creationId xmlns:a16="http://schemas.microsoft.com/office/drawing/2014/main" id="{6E844360-3AAD-43BD-8358-43329DAE24F0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94">
                  <a:extLst>
                    <a:ext uri="{FF2B5EF4-FFF2-40B4-BE49-F238E27FC236}">
                      <a16:creationId xmlns:a16="http://schemas.microsoft.com/office/drawing/2014/main" id="{83AAA072-7F2E-444B-A6C7-3346081BB8CE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95">
                  <a:extLst>
                    <a:ext uri="{FF2B5EF4-FFF2-40B4-BE49-F238E27FC236}">
                      <a16:creationId xmlns:a16="http://schemas.microsoft.com/office/drawing/2014/main" id="{03426250-3AFA-4CA4-BEC3-9167FA2BD939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96">
                  <a:extLst>
                    <a:ext uri="{FF2B5EF4-FFF2-40B4-BE49-F238E27FC236}">
                      <a16:creationId xmlns:a16="http://schemas.microsoft.com/office/drawing/2014/main" id="{DC0994F4-944C-44D2-87CC-D0451F4F39B0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97">
                  <a:extLst>
                    <a:ext uri="{FF2B5EF4-FFF2-40B4-BE49-F238E27FC236}">
                      <a16:creationId xmlns:a16="http://schemas.microsoft.com/office/drawing/2014/main" id="{BED0F30F-6F9C-4713-BCC3-1C3C5902351A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98">
                  <a:extLst>
                    <a:ext uri="{FF2B5EF4-FFF2-40B4-BE49-F238E27FC236}">
                      <a16:creationId xmlns:a16="http://schemas.microsoft.com/office/drawing/2014/main" id="{B7482FC9-63A2-47EF-89BB-140F04F0F862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99">
                  <a:extLst>
                    <a:ext uri="{FF2B5EF4-FFF2-40B4-BE49-F238E27FC236}">
                      <a16:creationId xmlns:a16="http://schemas.microsoft.com/office/drawing/2014/main" id="{F0953DAC-3794-47C6-8FD5-DB3CA450E02A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100">
                  <a:extLst>
                    <a:ext uri="{FF2B5EF4-FFF2-40B4-BE49-F238E27FC236}">
                      <a16:creationId xmlns:a16="http://schemas.microsoft.com/office/drawing/2014/main" id="{976E75E2-0899-4E60-93E4-0D23AF7099EC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101">
                  <a:extLst>
                    <a:ext uri="{FF2B5EF4-FFF2-40B4-BE49-F238E27FC236}">
                      <a16:creationId xmlns:a16="http://schemas.microsoft.com/office/drawing/2014/main" id="{0FD03853-938B-4257-850F-4FD2F52331FC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102">
                  <a:extLst>
                    <a:ext uri="{FF2B5EF4-FFF2-40B4-BE49-F238E27FC236}">
                      <a16:creationId xmlns:a16="http://schemas.microsoft.com/office/drawing/2014/main" id="{3DB66E49-3FBC-4203-93EE-E5EC0F4D3432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103">
                  <a:extLst>
                    <a:ext uri="{FF2B5EF4-FFF2-40B4-BE49-F238E27FC236}">
                      <a16:creationId xmlns:a16="http://schemas.microsoft.com/office/drawing/2014/main" id="{12E0FA87-E5BF-47FA-BD70-980CC0D43262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4" name="Group 773">
                <a:extLst>
                  <a:ext uri="{FF2B5EF4-FFF2-40B4-BE49-F238E27FC236}">
                    <a16:creationId xmlns:a16="http://schemas.microsoft.com/office/drawing/2014/main" id="{56C0A72D-6A85-4564-95BB-E5C89DE2540F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95A412BD-4903-42D3-A342-9959E2216B7B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44F82170-F2EB-44E0-BC69-E0B75FABA840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D57C5C44-DF95-4F02-9A8E-DDA9984A4A53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9720A3D0-90FA-4CBB-B547-BF4E7B0C834E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F788808D-66FB-4524-AF1A-36DCA4968184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605DC2AE-0CD9-4C30-B728-6A79EE4D525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E6825726-7F2F-43FD-8D68-B04F14098396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EE1CB2EE-E052-46B4-89CD-1166C57A9864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059BCB9C-D2F7-4725-B42A-880BCB41A355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6909E001-5B62-4AA6-9B75-1960AF457A76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9B0C0951-7B1A-4ADD-9065-AE4C853E440E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6E871486-477C-42F5-9EBA-AEFCC9064D50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80EE1977-2EAD-465D-996A-D39E90AAA7D6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FD1FB85C-30EB-4B31-B354-8AD929803291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56F24576-F93F-42FF-A188-4D14377A3FF8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B3AE7995-E108-48A0-A078-228B5F8C1B0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7F09F9DC-C0A1-47D3-A6AB-F86F266D0095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C30D0AB6-784A-4C42-806E-B80BAABCE8F2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344E3972-A7A1-4F0C-9360-5C48D910D424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9F6466E6-A627-4218-B1A5-C028A2955860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832274D9-2A22-4075-A160-9BD39FE87EA7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68447916-F464-4AF5-B35E-02FC0D2DD295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0B798FB6-3E75-4171-BC68-A7069EBD607A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1C105E98-5D24-493C-8048-D6850B67FBD8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71" name="Circle: Hollow 770">
              <a:extLst>
                <a:ext uri="{FF2B5EF4-FFF2-40B4-BE49-F238E27FC236}">
                  <a16:creationId xmlns:a16="http://schemas.microsoft.com/office/drawing/2014/main" id="{1989FE60-6691-4D2F-AB5C-60FA85C668CC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2" name="Circle: Hollow 771">
              <a:extLst>
                <a:ext uri="{FF2B5EF4-FFF2-40B4-BE49-F238E27FC236}">
                  <a16:creationId xmlns:a16="http://schemas.microsoft.com/office/drawing/2014/main" id="{D74710F5-E57A-498C-9261-7F87AED8F9A5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FEE3109B-8D07-4C9C-941B-2AF26C83028C}"/>
              </a:ext>
            </a:extLst>
          </p:cNvPr>
          <p:cNvGrpSpPr/>
          <p:nvPr/>
        </p:nvGrpSpPr>
        <p:grpSpPr>
          <a:xfrm>
            <a:off x="10714190" y="5795129"/>
            <a:ext cx="413550" cy="413550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09451FB4-27F5-42FA-B017-A62EB733ED76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A991EF44-9739-45D9-8919-8AA8898BCE4C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394C2F91-CA17-4163-BD01-4A96057F037B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6722ECAD-C581-4AED-8C79-D15DE863F8F0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8FB54288-E101-4643-B80B-1F2C4ADB6535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5BB7FE69-ED6D-4FC8-97EC-72A215359231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394FEA4D-F634-4D62-8710-A1717D2E4CAA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0F4330CC-F718-453E-934D-189C8C9F4287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902D3C09-7919-4C6A-AE92-12D772FC0EE1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9674A351-2338-4721-BAE8-D90D6D1EF1BB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1A93C198-FC72-4555-814D-3D6360371592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0584FD7F-7323-44D8-AB81-B9FE7A5EF937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A5545E12-F1D6-4F8B-BA64-8260398B42FE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6BB25ED1-1808-409D-9A36-C07711E979AE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C2001378-EAC3-4E77-9755-90D1264D933B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4D78353E-98F0-4901-A365-AFCD6FCBEB3A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8DFAFD65-29DF-4F60-97EE-037C7428E8A3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C409B227-5AC1-4B5B-9F6D-5BCF5A113950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C4425D4E-BC5A-4067-8C54-709986B94116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46F347E1-740D-4CE4-B258-5EFD838BA1F2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13994D15-DE69-43B8-B457-6567081862A3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1CACAEA5-CA0C-4866-9E6A-0C0C00243E9B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CD2DF224-8351-4621-A814-CDCA5ECC3118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A486EFB3-A004-4BE5-9029-47A7647A4EF1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8" name="Oval 847">
            <a:extLst>
              <a:ext uri="{FF2B5EF4-FFF2-40B4-BE49-F238E27FC236}">
                <a16:creationId xmlns:a16="http://schemas.microsoft.com/office/drawing/2014/main" id="{2AAEEC7E-76F1-4238-95AE-DDB2B6F9A806}"/>
              </a:ext>
            </a:extLst>
          </p:cNvPr>
          <p:cNvSpPr/>
          <p:nvPr/>
        </p:nvSpPr>
        <p:spPr>
          <a:xfrm>
            <a:off x="10723061" y="5845436"/>
            <a:ext cx="395808" cy="312936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9" name="Group 848">
            <a:extLst>
              <a:ext uri="{FF2B5EF4-FFF2-40B4-BE49-F238E27FC236}">
                <a16:creationId xmlns:a16="http://schemas.microsoft.com/office/drawing/2014/main" id="{F177366D-AFD0-4440-8181-1FD841C489D9}"/>
              </a:ext>
            </a:extLst>
          </p:cNvPr>
          <p:cNvGrpSpPr/>
          <p:nvPr/>
        </p:nvGrpSpPr>
        <p:grpSpPr>
          <a:xfrm>
            <a:off x="10063338" y="6143114"/>
            <a:ext cx="514822" cy="514822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850" name="Group 849">
              <a:extLst>
                <a:ext uri="{FF2B5EF4-FFF2-40B4-BE49-F238E27FC236}">
                  <a16:creationId xmlns:a16="http://schemas.microsoft.com/office/drawing/2014/main" id="{F816FCA6-3E6C-4CCE-818D-C611D60D7FF7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A38EAB64-BAEB-43B4-ABBB-AD7B1FD41A78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E5033C84-4653-411A-B9FB-8BE40CBDFF4A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80A62EF9-0AF3-4CC6-A190-5313BD0EF40E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77B3B645-7212-40C6-A98F-2E615137A99F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E1991C33-60CE-45DF-935E-B31BFC6EC91C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8B1DA7DA-8EF9-4548-ACFC-0F4F743C0236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Rectangle 857">
                <a:extLst>
                  <a:ext uri="{FF2B5EF4-FFF2-40B4-BE49-F238E27FC236}">
                    <a16:creationId xmlns:a16="http://schemas.microsoft.com/office/drawing/2014/main" id="{C958DD94-6563-40AD-9388-4B9150E997C3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Rectangle 858">
                <a:extLst>
                  <a:ext uri="{FF2B5EF4-FFF2-40B4-BE49-F238E27FC236}">
                    <a16:creationId xmlns:a16="http://schemas.microsoft.com/office/drawing/2014/main" id="{DCBABC01-314C-4CFC-9177-E6F5B19B9F7F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Rectangle 859">
                <a:extLst>
                  <a:ext uri="{FF2B5EF4-FFF2-40B4-BE49-F238E27FC236}">
                    <a16:creationId xmlns:a16="http://schemas.microsoft.com/office/drawing/2014/main" id="{FB75A1B8-E07C-4812-8339-D0FAA1114B61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Rectangle 860">
                <a:extLst>
                  <a:ext uri="{FF2B5EF4-FFF2-40B4-BE49-F238E27FC236}">
                    <a16:creationId xmlns:a16="http://schemas.microsoft.com/office/drawing/2014/main" id="{0B93B814-8BFF-4D10-B6BA-65D49667C2E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Rectangle 861">
                <a:extLst>
                  <a:ext uri="{FF2B5EF4-FFF2-40B4-BE49-F238E27FC236}">
                    <a16:creationId xmlns:a16="http://schemas.microsoft.com/office/drawing/2014/main" id="{D1090442-8012-4618-BB38-8ADE99C21B70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4EE96073-70AA-450F-AB38-2CAD17B58D2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4B946AB4-4E61-46BE-9B62-084862C9FBAC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855DD76E-C0C7-4BA7-981F-3D8C04A0CC51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Rectangle 865">
                <a:extLst>
                  <a:ext uri="{FF2B5EF4-FFF2-40B4-BE49-F238E27FC236}">
                    <a16:creationId xmlns:a16="http://schemas.microsoft.com/office/drawing/2014/main" id="{EB3BB242-5EA6-4002-9C17-84E9732BBCF1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DE398928-A605-4102-9DD0-9179C809CBA8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Rectangle 867">
                <a:extLst>
                  <a:ext uri="{FF2B5EF4-FFF2-40B4-BE49-F238E27FC236}">
                    <a16:creationId xmlns:a16="http://schemas.microsoft.com/office/drawing/2014/main" id="{8C860AD9-5714-4B41-BF94-0ADBD804E2B9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CE20D99E-9DAD-459E-A4E1-B76213210770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1020D053-69C5-4ACC-A08A-5BA1EA107BF2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437FDFE6-DDAD-4B2A-965E-D955917145AA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6A9DA994-A6A3-480D-BF2E-AA5B99681AAC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Rectangle 872">
                <a:extLst>
                  <a:ext uri="{FF2B5EF4-FFF2-40B4-BE49-F238E27FC236}">
                    <a16:creationId xmlns:a16="http://schemas.microsoft.com/office/drawing/2014/main" id="{6E494371-C322-49FD-A301-215F04D68192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D520C583-A0B4-4D99-B1C6-08400D9A3A67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2056D65E-CB40-4F9F-9F32-74E23F33758F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1" name="Circle: Hollow 850">
              <a:extLst>
                <a:ext uri="{FF2B5EF4-FFF2-40B4-BE49-F238E27FC236}">
                  <a16:creationId xmlns:a16="http://schemas.microsoft.com/office/drawing/2014/main" id="{B3FA1D1D-5C03-4915-962C-942772DED7E5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8180BCE0-18B0-4E2C-A252-AA02261CFF28}"/>
              </a:ext>
            </a:extLst>
          </p:cNvPr>
          <p:cNvGrpSpPr/>
          <p:nvPr/>
        </p:nvGrpSpPr>
        <p:grpSpPr>
          <a:xfrm>
            <a:off x="10117636" y="6197412"/>
            <a:ext cx="406226" cy="406226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877" name="Group 876">
              <a:extLst>
                <a:ext uri="{FF2B5EF4-FFF2-40B4-BE49-F238E27FC236}">
                  <a16:creationId xmlns:a16="http://schemas.microsoft.com/office/drawing/2014/main" id="{B4869598-79D1-4D0D-9AF1-099FD4664B71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880" name="Group 879">
                <a:extLst>
                  <a:ext uri="{FF2B5EF4-FFF2-40B4-BE49-F238E27FC236}">
                    <a16:creationId xmlns:a16="http://schemas.microsoft.com/office/drawing/2014/main" id="{A3EAEDCE-F749-416F-A913-0FB2A1A6BFD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906" name="Rectangle 80">
                  <a:extLst>
                    <a:ext uri="{FF2B5EF4-FFF2-40B4-BE49-F238E27FC236}">
                      <a16:creationId xmlns:a16="http://schemas.microsoft.com/office/drawing/2014/main" id="{53576E03-F75B-4C8F-B7FB-9F3DFDFDF9D9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Rectangle 81">
                  <a:extLst>
                    <a:ext uri="{FF2B5EF4-FFF2-40B4-BE49-F238E27FC236}">
                      <a16:creationId xmlns:a16="http://schemas.microsoft.com/office/drawing/2014/main" id="{2B1FE544-62DB-4744-BD8C-2420DFF2178A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Rectangle 82">
                  <a:extLst>
                    <a:ext uri="{FF2B5EF4-FFF2-40B4-BE49-F238E27FC236}">
                      <a16:creationId xmlns:a16="http://schemas.microsoft.com/office/drawing/2014/main" id="{520F8C10-6175-4117-B587-D88E243AEC2D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Rectangle 83">
                  <a:extLst>
                    <a:ext uri="{FF2B5EF4-FFF2-40B4-BE49-F238E27FC236}">
                      <a16:creationId xmlns:a16="http://schemas.microsoft.com/office/drawing/2014/main" id="{DCAFB410-5E44-4515-B9B6-4854D12ED50F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Rectangle 84">
                  <a:extLst>
                    <a:ext uri="{FF2B5EF4-FFF2-40B4-BE49-F238E27FC236}">
                      <a16:creationId xmlns:a16="http://schemas.microsoft.com/office/drawing/2014/main" id="{6B2B9890-C8BC-43FB-A13B-D57053AA1E6C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85">
                  <a:extLst>
                    <a:ext uri="{FF2B5EF4-FFF2-40B4-BE49-F238E27FC236}">
                      <a16:creationId xmlns:a16="http://schemas.microsoft.com/office/drawing/2014/main" id="{5A0D9603-3656-4C79-A3FC-B29F09748CA4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Rectangle 86">
                  <a:extLst>
                    <a:ext uri="{FF2B5EF4-FFF2-40B4-BE49-F238E27FC236}">
                      <a16:creationId xmlns:a16="http://schemas.microsoft.com/office/drawing/2014/main" id="{329562B2-6262-4855-AB6A-F27C09A4E764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Rectangle 87">
                  <a:extLst>
                    <a:ext uri="{FF2B5EF4-FFF2-40B4-BE49-F238E27FC236}">
                      <a16:creationId xmlns:a16="http://schemas.microsoft.com/office/drawing/2014/main" id="{1E2DD6B1-95BF-45AD-B459-3C532EFA9F7C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Rectangle 88">
                  <a:extLst>
                    <a:ext uri="{FF2B5EF4-FFF2-40B4-BE49-F238E27FC236}">
                      <a16:creationId xmlns:a16="http://schemas.microsoft.com/office/drawing/2014/main" id="{8167DB6C-647F-48F4-B051-7C28E5D4DE0A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Rectangle 89">
                  <a:extLst>
                    <a:ext uri="{FF2B5EF4-FFF2-40B4-BE49-F238E27FC236}">
                      <a16:creationId xmlns:a16="http://schemas.microsoft.com/office/drawing/2014/main" id="{3FE33A58-818F-43E5-B589-50EFFB0A9DBB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Rectangle 90">
                  <a:extLst>
                    <a:ext uri="{FF2B5EF4-FFF2-40B4-BE49-F238E27FC236}">
                      <a16:creationId xmlns:a16="http://schemas.microsoft.com/office/drawing/2014/main" id="{79B54101-CF99-459C-BA03-D7388D115ECD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">
                  <a:extLst>
                    <a:ext uri="{FF2B5EF4-FFF2-40B4-BE49-F238E27FC236}">
                      <a16:creationId xmlns:a16="http://schemas.microsoft.com/office/drawing/2014/main" id="{E034CCB1-72EB-4D23-8458-3E507A84B5BF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Rectangle 92">
                  <a:extLst>
                    <a:ext uri="{FF2B5EF4-FFF2-40B4-BE49-F238E27FC236}">
                      <a16:creationId xmlns:a16="http://schemas.microsoft.com/office/drawing/2014/main" id="{19930812-AC3D-4F99-972F-95D734867A9A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Rectangle 93">
                  <a:extLst>
                    <a:ext uri="{FF2B5EF4-FFF2-40B4-BE49-F238E27FC236}">
                      <a16:creationId xmlns:a16="http://schemas.microsoft.com/office/drawing/2014/main" id="{36D9E459-50CA-4801-A801-2B200046B608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Rectangle 94">
                  <a:extLst>
                    <a:ext uri="{FF2B5EF4-FFF2-40B4-BE49-F238E27FC236}">
                      <a16:creationId xmlns:a16="http://schemas.microsoft.com/office/drawing/2014/main" id="{60705A77-C241-474A-98C3-4AA65DAB1B40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Rectangle 95">
                  <a:extLst>
                    <a:ext uri="{FF2B5EF4-FFF2-40B4-BE49-F238E27FC236}">
                      <a16:creationId xmlns:a16="http://schemas.microsoft.com/office/drawing/2014/main" id="{2A0103F8-BF3A-479F-BA85-3108D6887ED4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Rectangle 96">
                  <a:extLst>
                    <a:ext uri="{FF2B5EF4-FFF2-40B4-BE49-F238E27FC236}">
                      <a16:creationId xmlns:a16="http://schemas.microsoft.com/office/drawing/2014/main" id="{D02D78E8-F609-49AF-A8AC-044B51E53185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97">
                  <a:extLst>
                    <a:ext uri="{FF2B5EF4-FFF2-40B4-BE49-F238E27FC236}">
                      <a16:creationId xmlns:a16="http://schemas.microsoft.com/office/drawing/2014/main" id="{485AA64C-9460-4CD0-8D0D-81E6913000E0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Rectangle 98">
                  <a:extLst>
                    <a:ext uri="{FF2B5EF4-FFF2-40B4-BE49-F238E27FC236}">
                      <a16:creationId xmlns:a16="http://schemas.microsoft.com/office/drawing/2014/main" id="{761E5F42-ECDA-4188-86E5-F415849A184B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Rectangle 99">
                  <a:extLst>
                    <a:ext uri="{FF2B5EF4-FFF2-40B4-BE49-F238E27FC236}">
                      <a16:creationId xmlns:a16="http://schemas.microsoft.com/office/drawing/2014/main" id="{DA24E1CA-E6B4-4F5F-8F37-C79F87F2F43A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Rectangle 100">
                  <a:extLst>
                    <a:ext uri="{FF2B5EF4-FFF2-40B4-BE49-F238E27FC236}">
                      <a16:creationId xmlns:a16="http://schemas.microsoft.com/office/drawing/2014/main" id="{ECC5A140-88FB-456C-84CC-5BD767D7EDCE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Rectangle 101">
                  <a:extLst>
                    <a:ext uri="{FF2B5EF4-FFF2-40B4-BE49-F238E27FC236}">
                      <a16:creationId xmlns:a16="http://schemas.microsoft.com/office/drawing/2014/main" id="{E52C06AC-72AE-4D33-B705-D4AE1D823341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Rectangle 102">
                  <a:extLst>
                    <a:ext uri="{FF2B5EF4-FFF2-40B4-BE49-F238E27FC236}">
                      <a16:creationId xmlns:a16="http://schemas.microsoft.com/office/drawing/2014/main" id="{F869630D-CC59-45B1-A7B7-8BBEDC757401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103">
                  <a:extLst>
                    <a:ext uri="{FF2B5EF4-FFF2-40B4-BE49-F238E27FC236}">
                      <a16:creationId xmlns:a16="http://schemas.microsoft.com/office/drawing/2014/main" id="{5BBF3A75-A81D-452A-A3BF-D53E6F118A9D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1" name="Group 880">
                <a:extLst>
                  <a:ext uri="{FF2B5EF4-FFF2-40B4-BE49-F238E27FC236}">
                    <a16:creationId xmlns:a16="http://schemas.microsoft.com/office/drawing/2014/main" id="{05E219EB-8446-4475-BAB9-2BAB8D7DAA55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882" name="Freeform: Shape 881">
                  <a:extLst>
                    <a:ext uri="{FF2B5EF4-FFF2-40B4-BE49-F238E27FC236}">
                      <a16:creationId xmlns:a16="http://schemas.microsoft.com/office/drawing/2014/main" id="{E6CCB352-0F3F-4915-ADCF-39C76A93E69D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3" name="Freeform: Shape 882">
                  <a:extLst>
                    <a:ext uri="{FF2B5EF4-FFF2-40B4-BE49-F238E27FC236}">
                      <a16:creationId xmlns:a16="http://schemas.microsoft.com/office/drawing/2014/main" id="{90B5C74A-E784-4ADA-B6C7-0F2D767AE56E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4" name="Freeform: Shape 883">
                  <a:extLst>
                    <a:ext uri="{FF2B5EF4-FFF2-40B4-BE49-F238E27FC236}">
                      <a16:creationId xmlns:a16="http://schemas.microsoft.com/office/drawing/2014/main" id="{352371B7-CF45-4C40-A6DE-D1C93890A08B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5" name="Freeform: Shape 884">
                  <a:extLst>
                    <a:ext uri="{FF2B5EF4-FFF2-40B4-BE49-F238E27FC236}">
                      <a16:creationId xmlns:a16="http://schemas.microsoft.com/office/drawing/2014/main" id="{9E4236D5-00E4-49E1-9A68-E0E261A8FD8A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6" name="Freeform: Shape 885">
                  <a:extLst>
                    <a:ext uri="{FF2B5EF4-FFF2-40B4-BE49-F238E27FC236}">
                      <a16:creationId xmlns:a16="http://schemas.microsoft.com/office/drawing/2014/main" id="{D459AEAF-8E97-417F-9A31-1892250FE14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7" name="Freeform: Shape 886">
                  <a:extLst>
                    <a:ext uri="{FF2B5EF4-FFF2-40B4-BE49-F238E27FC236}">
                      <a16:creationId xmlns:a16="http://schemas.microsoft.com/office/drawing/2014/main" id="{322353D4-0EFC-459F-B621-5D0274EB664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8" name="Freeform: Shape 887">
                  <a:extLst>
                    <a:ext uri="{FF2B5EF4-FFF2-40B4-BE49-F238E27FC236}">
                      <a16:creationId xmlns:a16="http://schemas.microsoft.com/office/drawing/2014/main" id="{CF3B5B71-34CF-40EC-9362-6EA93DDB7676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9" name="Freeform: Shape 888">
                  <a:extLst>
                    <a:ext uri="{FF2B5EF4-FFF2-40B4-BE49-F238E27FC236}">
                      <a16:creationId xmlns:a16="http://schemas.microsoft.com/office/drawing/2014/main" id="{C61BB16E-A59B-483A-A576-8D5A1CCE6832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61C12219-CE34-4C8E-8CA5-D224C0D08550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758361D8-E7CC-4F7F-886A-336E46CB1A1B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6912460C-B958-46D1-BDB9-478CBA6AE41C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7000D9A8-7357-448D-AA61-6250E758188C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id="{768F307B-B018-4A10-8FE2-CAD033539530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3D49B9C1-FAA1-489E-ABF6-5C74CA625AD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92C18189-957C-497B-BA27-2FF7AA4BC3BE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7" name="Freeform: Shape 896">
                  <a:extLst>
                    <a:ext uri="{FF2B5EF4-FFF2-40B4-BE49-F238E27FC236}">
                      <a16:creationId xmlns:a16="http://schemas.microsoft.com/office/drawing/2014/main" id="{15E346FD-9C08-49C6-9BA1-F6615ADDF39D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Freeform: Shape 897">
                  <a:extLst>
                    <a:ext uri="{FF2B5EF4-FFF2-40B4-BE49-F238E27FC236}">
                      <a16:creationId xmlns:a16="http://schemas.microsoft.com/office/drawing/2014/main" id="{13A0A3BB-3D0D-4C72-B4A0-8CE7CEE81B1B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Freeform: Shape 898">
                  <a:extLst>
                    <a:ext uri="{FF2B5EF4-FFF2-40B4-BE49-F238E27FC236}">
                      <a16:creationId xmlns:a16="http://schemas.microsoft.com/office/drawing/2014/main" id="{9DE4F6BC-011A-476B-9ACF-0B3D8962EF5E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Freeform: Shape 899">
                  <a:extLst>
                    <a:ext uri="{FF2B5EF4-FFF2-40B4-BE49-F238E27FC236}">
                      <a16:creationId xmlns:a16="http://schemas.microsoft.com/office/drawing/2014/main" id="{6427B4FE-EBC7-4CF0-BF8A-67C6E0470D83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Freeform: Shape 900">
                  <a:extLst>
                    <a:ext uri="{FF2B5EF4-FFF2-40B4-BE49-F238E27FC236}">
                      <a16:creationId xmlns:a16="http://schemas.microsoft.com/office/drawing/2014/main" id="{5D2BE1BA-71EB-4B6D-993A-E234C9E3CB64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2" name="Freeform: Shape 901">
                  <a:extLst>
                    <a:ext uri="{FF2B5EF4-FFF2-40B4-BE49-F238E27FC236}">
                      <a16:creationId xmlns:a16="http://schemas.microsoft.com/office/drawing/2014/main" id="{9D2C280D-5F75-416F-8AA1-A77E3C20DC89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Freeform: Shape 902">
                  <a:extLst>
                    <a:ext uri="{FF2B5EF4-FFF2-40B4-BE49-F238E27FC236}">
                      <a16:creationId xmlns:a16="http://schemas.microsoft.com/office/drawing/2014/main" id="{3ABB3F66-02EF-4734-9B17-4ACAB19D73D8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4" name="Freeform: Shape 903">
                  <a:extLst>
                    <a:ext uri="{FF2B5EF4-FFF2-40B4-BE49-F238E27FC236}">
                      <a16:creationId xmlns:a16="http://schemas.microsoft.com/office/drawing/2014/main" id="{2997E75A-8D5F-4669-B2BD-6A291A493DC0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5" name="Freeform: Shape 904">
                  <a:extLst>
                    <a:ext uri="{FF2B5EF4-FFF2-40B4-BE49-F238E27FC236}">
                      <a16:creationId xmlns:a16="http://schemas.microsoft.com/office/drawing/2014/main" id="{F0ABBC3A-7041-4B8A-B7A8-D8E335D70994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78" name="Circle: Hollow 877">
              <a:extLst>
                <a:ext uri="{FF2B5EF4-FFF2-40B4-BE49-F238E27FC236}">
                  <a16:creationId xmlns:a16="http://schemas.microsoft.com/office/drawing/2014/main" id="{BED4660D-2F04-4B1F-AC69-2C5D8EC79168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9" name="Circle: Hollow 878">
              <a:extLst>
                <a:ext uri="{FF2B5EF4-FFF2-40B4-BE49-F238E27FC236}">
                  <a16:creationId xmlns:a16="http://schemas.microsoft.com/office/drawing/2014/main" id="{820A5CD8-5DD5-4515-B350-FC5BD4B53A27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0" name="Group 929">
            <a:extLst>
              <a:ext uri="{FF2B5EF4-FFF2-40B4-BE49-F238E27FC236}">
                <a16:creationId xmlns:a16="http://schemas.microsoft.com/office/drawing/2014/main" id="{93A49DDB-7780-480D-8645-38222D1F2F7D}"/>
              </a:ext>
            </a:extLst>
          </p:cNvPr>
          <p:cNvGrpSpPr/>
          <p:nvPr/>
        </p:nvGrpSpPr>
        <p:grpSpPr>
          <a:xfrm>
            <a:off x="10208337" y="6288113"/>
            <a:ext cx="224824" cy="224824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31F3CBEF-1087-4E51-B113-E4DFBD5F8B46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D9B35DBE-5BB2-4EF2-A148-221305F12CA3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02749C5A-9D43-49F5-B654-02343369BB7B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CCBD1B18-3617-4D85-8EC9-361D3C0B3A43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36EE029B-B939-425D-9663-46A46D09805E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6B8C0912-6DF3-419A-8B69-CC94A998F932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F2CB416F-ACFD-4921-A4D6-A2D2FFAA5EE7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189E26AF-943F-4CC0-A170-BB64711322BE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A6223BB7-5CF5-4B19-AA84-A741E22CEE20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4F8FAC5F-1F25-423B-A3C6-D8DB1630CBA9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B055681A-3183-4BFE-B70D-ECDB0495D255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92659158-88FE-49B8-89A4-866FBCEB865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FE04F722-6F6E-4253-B9A8-3673F98B1592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3DCA1877-9D2D-4DC2-AE62-8E895F51C3C7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AEECA84C-38BF-453C-B73F-2A39BDDEB8F8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44B080AF-23D8-4961-8934-743140EA018B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090CCA0A-BBDC-442E-BDCC-B2243B401E0E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13CB1829-C4D2-41F1-881A-76C20461FB5B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686CA7D2-8DEF-4BA8-A020-9B610C3A620F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0E73AF33-DC22-408E-BA44-EF783FE00C0F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42E5480A-F85D-4E49-A681-210AB80E0E6B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74CD61D7-851F-4FB1-AB0B-468E6682A818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1952C4F8-B274-4667-9919-323A003F0914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6D174A7D-85CF-43D4-B48A-C32EAA3042E8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5" name="Oval 954">
            <a:extLst>
              <a:ext uri="{FF2B5EF4-FFF2-40B4-BE49-F238E27FC236}">
                <a16:creationId xmlns:a16="http://schemas.microsoft.com/office/drawing/2014/main" id="{63F694EC-D3AB-429D-8FA9-38B8D234C81B}"/>
              </a:ext>
            </a:extLst>
          </p:cNvPr>
          <p:cNvSpPr/>
          <p:nvPr/>
        </p:nvSpPr>
        <p:spPr>
          <a:xfrm>
            <a:off x="10249122" y="6328898"/>
            <a:ext cx="143254" cy="143254"/>
          </a:xfrm>
          <a:prstGeom prst="ellipse">
            <a:avLst/>
          </a:prstGeom>
          <a:blipFill dpi="0"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4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40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40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40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40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40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40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40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40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40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40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40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99996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Target Group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90342F0-3B3E-41ED-85DD-0D7BCD62645F}"/>
              </a:ext>
            </a:extLst>
          </p:cNvPr>
          <p:cNvGrpSpPr/>
          <p:nvPr/>
        </p:nvGrpSpPr>
        <p:grpSpPr>
          <a:xfrm>
            <a:off x="7872140" y="1485945"/>
            <a:ext cx="1805441" cy="1894017"/>
            <a:chOff x="6381342" y="2182683"/>
            <a:chExt cx="1805441" cy="1894017"/>
          </a:xfrm>
        </p:grpSpPr>
        <p:sp>
          <p:nvSpPr>
            <p:cNvPr id="82" name="Rectangle: Top Corners Rounded 81">
              <a:extLst>
                <a:ext uri="{FF2B5EF4-FFF2-40B4-BE49-F238E27FC236}">
                  <a16:creationId xmlns:a16="http://schemas.microsoft.com/office/drawing/2014/main" id="{2AFDEE67-F899-46A2-8B84-62616EA6B47A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5792143-5839-4781-8A70-87EDDDC4E9DE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5E246A-B196-4C5B-BED0-2749E632B250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536923F-72D2-4E92-98B3-29BCCC08B793}"/>
              </a:ext>
            </a:extLst>
          </p:cNvPr>
          <p:cNvGrpSpPr/>
          <p:nvPr/>
        </p:nvGrpSpPr>
        <p:grpSpPr>
          <a:xfrm>
            <a:off x="5375263" y="1485945"/>
            <a:ext cx="1805441" cy="1894017"/>
            <a:chOff x="3884465" y="2182683"/>
            <a:chExt cx="1805441" cy="1894017"/>
          </a:xfrm>
        </p:grpSpPr>
        <p:sp>
          <p:nvSpPr>
            <p:cNvPr id="86" name="Rectangle: Top Corners Rounded 85">
              <a:extLst>
                <a:ext uri="{FF2B5EF4-FFF2-40B4-BE49-F238E27FC236}">
                  <a16:creationId xmlns:a16="http://schemas.microsoft.com/office/drawing/2014/main" id="{ED3449AD-CEB6-496F-A0D3-8B137510FC6D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7185C30-9420-4038-A9BC-A8BB81A0A418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1C8FDA-E11C-4717-B09A-0171707E6FFE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2FA718C-AB1A-4896-8B83-A519689E3F12}"/>
              </a:ext>
            </a:extLst>
          </p:cNvPr>
          <p:cNvSpPr/>
          <p:nvPr/>
        </p:nvSpPr>
        <p:spPr>
          <a:xfrm flipV="1">
            <a:off x="5482193" y="2446512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D50C9A9-0CDF-4076-9F62-E19BF438724D}"/>
              </a:ext>
            </a:extLst>
          </p:cNvPr>
          <p:cNvSpPr/>
          <p:nvPr/>
        </p:nvSpPr>
        <p:spPr>
          <a:xfrm flipV="1">
            <a:off x="7979070" y="2446512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B1162E7-4B5D-4CD2-AA8C-94F18ADE7A2F}"/>
              </a:ext>
            </a:extLst>
          </p:cNvPr>
          <p:cNvGrpSpPr/>
          <p:nvPr/>
        </p:nvGrpSpPr>
        <p:grpSpPr>
          <a:xfrm>
            <a:off x="5468472" y="3140704"/>
            <a:ext cx="1591582" cy="1048049"/>
            <a:chOff x="3977674" y="3837442"/>
            <a:chExt cx="1591582" cy="10480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6486E1-36E3-4563-9B8D-C35D552F6DD2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Quality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1D74E32-72B8-42CE-AC7E-8F2973E5B2D3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Tw Cen MT" panose="020B0602020104020603" pitchFamily="34" charset="0"/>
                </a:rPr>
                <a:t>Experts are Always provide  quality service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D3F4862-AD4B-4D9F-8749-3179928F1D13}"/>
              </a:ext>
            </a:extLst>
          </p:cNvPr>
          <p:cNvGrpSpPr/>
          <p:nvPr/>
        </p:nvGrpSpPr>
        <p:grpSpPr>
          <a:xfrm>
            <a:off x="7979070" y="3140704"/>
            <a:ext cx="1591582" cy="1048049"/>
            <a:chOff x="6488272" y="3837442"/>
            <a:chExt cx="1591582" cy="104804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96710BE-A03A-498E-ACDA-ACE7EC09361A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Comfort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07AD942-DF43-4E33-AFC0-A2C2998BD011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Tw Cen MT" panose="020B0602020104020603" pitchFamily="34" charset="0"/>
                </a:rPr>
                <a:t>Comfort for old &amp; children as they are in their place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980FA18-15EB-4256-9076-7E802950029B}"/>
              </a:ext>
            </a:extLst>
          </p:cNvPr>
          <p:cNvGrpSpPr/>
          <p:nvPr/>
        </p:nvGrpSpPr>
        <p:grpSpPr>
          <a:xfrm>
            <a:off x="2592449" y="1485945"/>
            <a:ext cx="1805441" cy="1894017"/>
            <a:chOff x="1387588" y="2182683"/>
            <a:chExt cx="1805441" cy="1894017"/>
          </a:xfrm>
        </p:grpSpPr>
        <p:sp>
          <p:nvSpPr>
            <p:cNvPr id="123" name="Rectangle: Top Corners Rounded 122">
              <a:extLst>
                <a:ext uri="{FF2B5EF4-FFF2-40B4-BE49-F238E27FC236}">
                  <a16:creationId xmlns:a16="http://schemas.microsoft.com/office/drawing/2014/main" id="{FDA92728-EA57-4E01-BAFB-62CEEC3F0085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3C3692B-3A78-447D-8353-6556D42E76B2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587F4F-ECE6-4F10-8315-C30C72B51D64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6111C56B-0DD6-45FA-A2AD-DA794D0667AC}"/>
              </a:ext>
            </a:extLst>
          </p:cNvPr>
          <p:cNvSpPr/>
          <p:nvPr/>
        </p:nvSpPr>
        <p:spPr>
          <a:xfrm flipV="1">
            <a:off x="2699379" y="2446512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7A6318E-9648-46C3-B8DA-DFF2163D5DDE}"/>
              </a:ext>
            </a:extLst>
          </p:cNvPr>
          <p:cNvGrpSpPr/>
          <p:nvPr/>
        </p:nvGrpSpPr>
        <p:grpSpPr>
          <a:xfrm>
            <a:off x="2693710" y="3140704"/>
            <a:ext cx="1591582" cy="1048049"/>
            <a:chOff x="1488849" y="3837442"/>
            <a:chExt cx="1591582" cy="104804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2950B76-A618-4DBC-A408-36DEF5FEC8B3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5969"/>
                  </a:solidFill>
                  <a:latin typeface="Tw Cen MT" panose="020B0602020104020603" pitchFamily="34" charset="0"/>
                </a:rPr>
                <a:t>Time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DDCF7B0-3DBC-4270-BC8D-C05F65214D75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Tw Cen MT" panose="020B0602020104020603" pitchFamily="34" charset="0"/>
                </a:rPr>
                <a:t>Save Peoples time from waiting a long…</a:t>
              </a:r>
            </a:p>
          </p:txBody>
        </p:sp>
      </p:grpSp>
      <p:grpSp>
        <p:nvGrpSpPr>
          <p:cNvPr id="137" name="Graphic 7" descr="Watch">
            <a:extLst>
              <a:ext uri="{FF2B5EF4-FFF2-40B4-BE49-F238E27FC236}">
                <a16:creationId xmlns:a16="http://schemas.microsoft.com/office/drawing/2014/main" id="{30D7EB91-1D1F-4C55-B195-48F2EE6244DD}"/>
              </a:ext>
            </a:extLst>
          </p:cNvPr>
          <p:cNvGrpSpPr/>
          <p:nvPr/>
        </p:nvGrpSpPr>
        <p:grpSpPr>
          <a:xfrm>
            <a:off x="3103822" y="4314450"/>
            <a:ext cx="777603" cy="726613"/>
            <a:chOff x="4361139" y="5667346"/>
            <a:chExt cx="581025" cy="542925"/>
          </a:xfrm>
          <a:solidFill>
            <a:srgbClr val="FF5969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72B6E7F-26BE-4286-94C8-4AF54E8F2F04}"/>
                </a:ext>
              </a:extLst>
            </p:cNvPr>
            <p:cNvSpPr/>
            <p:nvPr/>
          </p:nvSpPr>
          <p:spPr>
            <a:xfrm>
              <a:off x="4361139" y="5667346"/>
              <a:ext cx="581025" cy="542925"/>
            </a:xfrm>
            <a:custGeom>
              <a:avLst/>
              <a:gdLst>
                <a:gd name="connsiteX0" fmla="*/ 311944 w 581025"/>
                <a:gd name="connsiteY0" fmla="*/ 7144 h 542925"/>
                <a:gd name="connsiteX1" fmla="*/ 50006 w 581025"/>
                <a:gd name="connsiteY1" fmla="*/ 226219 h 542925"/>
                <a:gd name="connsiteX2" fmla="*/ 26194 w 581025"/>
                <a:gd name="connsiteY2" fmla="*/ 226219 h 542925"/>
                <a:gd name="connsiteX3" fmla="*/ 7144 w 581025"/>
                <a:gd name="connsiteY3" fmla="*/ 245269 h 542925"/>
                <a:gd name="connsiteX4" fmla="*/ 7144 w 581025"/>
                <a:gd name="connsiteY4" fmla="*/ 283369 h 542925"/>
                <a:gd name="connsiteX5" fmla="*/ 26194 w 581025"/>
                <a:gd name="connsiteY5" fmla="*/ 302419 h 542925"/>
                <a:gd name="connsiteX6" fmla="*/ 47149 w 581025"/>
                <a:gd name="connsiteY6" fmla="*/ 302419 h 542925"/>
                <a:gd name="connsiteX7" fmla="*/ 311944 w 581025"/>
                <a:gd name="connsiteY7" fmla="*/ 540544 h 542925"/>
                <a:gd name="connsiteX8" fmla="*/ 578644 w 581025"/>
                <a:gd name="connsiteY8" fmla="*/ 273844 h 542925"/>
                <a:gd name="connsiteX9" fmla="*/ 311944 w 581025"/>
                <a:gd name="connsiteY9" fmla="*/ 7144 h 542925"/>
                <a:gd name="connsiteX10" fmla="*/ 311944 w 581025"/>
                <a:gd name="connsiteY10" fmla="*/ 483394 h 542925"/>
                <a:gd name="connsiteX11" fmla="*/ 102394 w 581025"/>
                <a:gd name="connsiteY11" fmla="*/ 273844 h 542925"/>
                <a:gd name="connsiteX12" fmla="*/ 311944 w 581025"/>
                <a:gd name="connsiteY12" fmla="*/ 64294 h 542925"/>
                <a:gd name="connsiteX13" fmla="*/ 521494 w 581025"/>
                <a:gd name="connsiteY13" fmla="*/ 273844 h 542925"/>
                <a:gd name="connsiteX14" fmla="*/ 311944 w 581025"/>
                <a:gd name="connsiteY14" fmla="*/ 48339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025" h="542925">
                  <a:moveTo>
                    <a:pt x="311944" y="7144"/>
                  </a:moveTo>
                  <a:cubicBezTo>
                    <a:pt x="180499" y="7144"/>
                    <a:pt x="71914" y="101441"/>
                    <a:pt x="50006" y="226219"/>
                  </a:cubicBezTo>
                  <a:lnTo>
                    <a:pt x="26194" y="226219"/>
                  </a:lnTo>
                  <a:cubicBezTo>
                    <a:pt x="15716" y="226219"/>
                    <a:pt x="7144" y="234791"/>
                    <a:pt x="7144" y="245269"/>
                  </a:cubicBezTo>
                  <a:lnTo>
                    <a:pt x="7144" y="283369"/>
                  </a:lnTo>
                  <a:cubicBezTo>
                    <a:pt x="7144" y="293846"/>
                    <a:pt x="15716" y="302419"/>
                    <a:pt x="26194" y="302419"/>
                  </a:cubicBezTo>
                  <a:lnTo>
                    <a:pt x="47149" y="302419"/>
                  </a:lnTo>
                  <a:cubicBezTo>
                    <a:pt x="61436" y="436721"/>
                    <a:pt x="173831" y="540544"/>
                    <a:pt x="311944" y="540544"/>
                  </a:cubicBezTo>
                  <a:cubicBezTo>
                    <a:pt x="459581" y="540544"/>
                    <a:pt x="578644" y="421481"/>
                    <a:pt x="578644" y="273844"/>
                  </a:cubicBezTo>
                  <a:cubicBezTo>
                    <a:pt x="578644" y="126206"/>
                    <a:pt x="459581" y="7144"/>
                    <a:pt x="311944" y="7144"/>
                  </a:cubicBezTo>
                  <a:close/>
                  <a:moveTo>
                    <a:pt x="311944" y="483394"/>
                  </a:moveTo>
                  <a:cubicBezTo>
                    <a:pt x="195739" y="483394"/>
                    <a:pt x="102394" y="390049"/>
                    <a:pt x="102394" y="273844"/>
                  </a:cubicBezTo>
                  <a:cubicBezTo>
                    <a:pt x="102394" y="157639"/>
                    <a:pt x="195739" y="64294"/>
                    <a:pt x="311944" y="64294"/>
                  </a:cubicBezTo>
                  <a:cubicBezTo>
                    <a:pt x="428149" y="64294"/>
                    <a:pt x="521494" y="157639"/>
                    <a:pt x="521494" y="273844"/>
                  </a:cubicBezTo>
                  <a:cubicBezTo>
                    <a:pt x="521494" y="390049"/>
                    <a:pt x="428149" y="483394"/>
                    <a:pt x="311944" y="4833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BA9F829-B589-42B8-9C3D-8BE24708D069}"/>
                </a:ext>
              </a:extLst>
            </p:cNvPr>
            <p:cNvSpPr/>
            <p:nvPr/>
          </p:nvSpPr>
          <p:spPr>
            <a:xfrm>
              <a:off x="4571105" y="5781646"/>
              <a:ext cx="218660" cy="276225"/>
            </a:xfrm>
            <a:custGeom>
              <a:avLst/>
              <a:gdLst>
                <a:gd name="connsiteX0" fmla="*/ 45244 w 142875"/>
                <a:gd name="connsiteY0" fmla="*/ 7144 h 276225"/>
                <a:gd name="connsiteX1" fmla="*/ 7144 w 142875"/>
                <a:gd name="connsiteY1" fmla="*/ 7144 h 276225"/>
                <a:gd name="connsiteX2" fmla="*/ 7144 w 142875"/>
                <a:gd name="connsiteY2" fmla="*/ 159544 h 276225"/>
                <a:gd name="connsiteX3" fmla="*/ 12859 w 142875"/>
                <a:gd name="connsiteY3" fmla="*/ 172879 h 276225"/>
                <a:gd name="connsiteX4" fmla="*/ 117634 w 142875"/>
                <a:gd name="connsiteY4" fmla="*/ 277654 h 276225"/>
                <a:gd name="connsiteX5" fmla="*/ 144304 w 142875"/>
                <a:gd name="connsiteY5" fmla="*/ 250984 h 276225"/>
                <a:gd name="connsiteX6" fmla="*/ 45244 w 142875"/>
                <a:gd name="connsiteY6" fmla="*/ 151924 h 276225"/>
                <a:gd name="connsiteX7" fmla="*/ 45244 w 14287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276225">
                  <a:moveTo>
                    <a:pt x="45244" y="7144"/>
                  </a:moveTo>
                  <a:lnTo>
                    <a:pt x="7144" y="7144"/>
                  </a:lnTo>
                  <a:lnTo>
                    <a:pt x="7144" y="159544"/>
                  </a:lnTo>
                  <a:cubicBezTo>
                    <a:pt x="7144" y="164306"/>
                    <a:pt x="9049" y="169069"/>
                    <a:pt x="12859" y="172879"/>
                  </a:cubicBezTo>
                  <a:lnTo>
                    <a:pt x="117634" y="277654"/>
                  </a:lnTo>
                  <a:lnTo>
                    <a:pt x="144304" y="250984"/>
                  </a:lnTo>
                  <a:lnTo>
                    <a:pt x="45244" y="151924"/>
                  </a:lnTo>
                  <a:lnTo>
                    <a:pt x="45244" y="71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0" name="Graphic 139" descr="Thumbs Up Sign">
            <a:extLst>
              <a:ext uri="{FF2B5EF4-FFF2-40B4-BE49-F238E27FC236}">
                <a16:creationId xmlns:a16="http://schemas.microsoft.com/office/drawing/2014/main" id="{2970F46E-3A90-4321-9BAC-6B7C4AEDFF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063" y="4235664"/>
            <a:ext cx="914400" cy="914400"/>
          </a:xfrm>
          <a:prstGeom prst="rect">
            <a:avLst/>
          </a:prstGeom>
        </p:spPr>
      </p:pic>
      <p:pic>
        <p:nvPicPr>
          <p:cNvPr id="141" name="Graphic 140" descr="Theatre">
            <a:extLst>
              <a:ext uri="{FF2B5EF4-FFF2-40B4-BE49-F238E27FC236}">
                <a16:creationId xmlns:a16="http://schemas.microsoft.com/office/drawing/2014/main" id="{7417C7BA-D374-4AB9-AB59-4EEF247011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7660" y="4277057"/>
            <a:ext cx="914400" cy="914400"/>
          </a:xfrm>
          <a:prstGeom prst="rect">
            <a:avLst/>
          </a:prstGeom>
        </p:spPr>
      </p:pic>
      <p:grpSp>
        <p:nvGrpSpPr>
          <p:cNvPr id="538" name="Group 537">
            <a:extLst>
              <a:ext uri="{FF2B5EF4-FFF2-40B4-BE49-F238E27FC236}">
                <a16:creationId xmlns:a16="http://schemas.microsoft.com/office/drawing/2014/main" id="{74677B49-8595-43D5-9D2B-0B9A4E53E9C5}"/>
              </a:ext>
            </a:extLst>
          </p:cNvPr>
          <p:cNvGrpSpPr/>
          <p:nvPr/>
        </p:nvGrpSpPr>
        <p:grpSpPr>
          <a:xfrm>
            <a:off x="8974615" y="5911313"/>
            <a:ext cx="655870" cy="655870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BE72214C-1FC0-4FDA-9813-29B705C7E8B7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31B8A82A-0C26-488D-9517-8EB1C8EBF2E4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9C339CD7-7490-49EC-9894-96E38B58BD66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A2390DA4-07AF-431D-9386-73339D0226E1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F2614051-956F-4B37-83FB-C1BAA98C7973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D99AA0AD-30FA-4EC3-B284-955FF26B7E2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D1DD194E-ECB1-42E7-80B0-273676A88520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23171721-9CAF-42FD-93A5-22A8A4239395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FE391CA1-C8F4-4A9F-95EF-2D4C8E0783F5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51D6F90C-FFF5-499B-AAFE-154F37BB3B0C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C9B8BD1A-C72B-4ABC-9656-30E41FE29652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5A4EBA56-C05A-424B-82EF-2D67BF7B51A2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11F3B197-73D3-4439-AD0D-6559B646DA03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17E22B3D-296E-4BE5-9739-6D1CDD2733BB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7DFE204E-D2BE-48FD-B25D-9C2D539412D5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79019841-EA50-4459-A691-BE7D5783CA00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FED60EEA-F8FE-4047-B314-9E37A065FF26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CBF4FCDB-C93C-4BF9-8B2E-42E20593B697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D7D60EA1-B8A5-4A8E-8C37-371550E611CF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8782EEF6-8CD4-40C4-8F05-F7E4A3A811CE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23400E8A-DB21-41E6-8079-78A0BF452B3D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698ABC86-32F5-4B8C-BB83-C4F1E783F066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A79B7CCA-554E-44CB-B9E3-2E0A1DDB5805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AAD91FFA-27E9-40F4-ABC7-A5D85A695366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3A12A7AD-1584-4B0B-89F7-0AD4E601E9B2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0" name="Circle: Hollow 539">
              <a:extLst>
                <a:ext uri="{FF2B5EF4-FFF2-40B4-BE49-F238E27FC236}">
                  <a16:creationId xmlns:a16="http://schemas.microsoft.com/office/drawing/2014/main" id="{D732CADF-6DF0-4089-AD38-9758F37296E4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7444801B-C97E-4EBA-9553-F787411C432E}"/>
              </a:ext>
            </a:extLst>
          </p:cNvPr>
          <p:cNvGrpSpPr/>
          <p:nvPr/>
        </p:nvGrpSpPr>
        <p:grpSpPr>
          <a:xfrm>
            <a:off x="9043789" y="5980487"/>
            <a:ext cx="517522" cy="517522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E8CE735E-CE8D-465A-95F8-19B5346D43CA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530B5866-E3DB-410C-A86A-AEF26462C4CB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595" name="Rectangle 80">
                  <a:extLst>
                    <a:ext uri="{FF2B5EF4-FFF2-40B4-BE49-F238E27FC236}">
                      <a16:creationId xmlns:a16="http://schemas.microsoft.com/office/drawing/2014/main" id="{6EC7C519-61A1-4036-8E6A-C6D395283558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81">
                  <a:extLst>
                    <a:ext uri="{FF2B5EF4-FFF2-40B4-BE49-F238E27FC236}">
                      <a16:creationId xmlns:a16="http://schemas.microsoft.com/office/drawing/2014/main" id="{63347393-3E27-49A9-BF38-DC2AB9614617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82">
                  <a:extLst>
                    <a:ext uri="{FF2B5EF4-FFF2-40B4-BE49-F238E27FC236}">
                      <a16:creationId xmlns:a16="http://schemas.microsoft.com/office/drawing/2014/main" id="{A73E9CB2-C7E8-4DEE-948F-A21AB479BE8B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83">
                  <a:extLst>
                    <a:ext uri="{FF2B5EF4-FFF2-40B4-BE49-F238E27FC236}">
                      <a16:creationId xmlns:a16="http://schemas.microsoft.com/office/drawing/2014/main" id="{FCA06C7F-342A-4402-A3D2-2E55CD079133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84">
                  <a:extLst>
                    <a:ext uri="{FF2B5EF4-FFF2-40B4-BE49-F238E27FC236}">
                      <a16:creationId xmlns:a16="http://schemas.microsoft.com/office/drawing/2014/main" id="{EE1E992E-6A7E-4EA4-B573-4A754E38FA5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85">
                  <a:extLst>
                    <a:ext uri="{FF2B5EF4-FFF2-40B4-BE49-F238E27FC236}">
                      <a16:creationId xmlns:a16="http://schemas.microsoft.com/office/drawing/2014/main" id="{DE95C9E0-5474-4B03-9913-10DD708163BA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86">
                  <a:extLst>
                    <a:ext uri="{FF2B5EF4-FFF2-40B4-BE49-F238E27FC236}">
                      <a16:creationId xmlns:a16="http://schemas.microsoft.com/office/drawing/2014/main" id="{DEC8AEF3-3152-47DD-A3A3-E3A2293B2728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87">
                  <a:extLst>
                    <a:ext uri="{FF2B5EF4-FFF2-40B4-BE49-F238E27FC236}">
                      <a16:creationId xmlns:a16="http://schemas.microsoft.com/office/drawing/2014/main" id="{40EE0A4D-72E0-4CB1-89B4-1CC0D6AA204B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88">
                  <a:extLst>
                    <a:ext uri="{FF2B5EF4-FFF2-40B4-BE49-F238E27FC236}">
                      <a16:creationId xmlns:a16="http://schemas.microsoft.com/office/drawing/2014/main" id="{13EF9A44-1B2F-4A40-8C7E-A97E26D49CCB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89">
                  <a:extLst>
                    <a:ext uri="{FF2B5EF4-FFF2-40B4-BE49-F238E27FC236}">
                      <a16:creationId xmlns:a16="http://schemas.microsoft.com/office/drawing/2014/main" id="{5C1A0596-94A2-4013-9152-A19CE89C22DE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90">
                  <a:extLst>
                    <a:ext uri="{FF2B5EF4-FFF2-40B4-BE49-F238E27FC236}">
                      <a16:creationId xmlns:a16="http://schemas.microsoft.com/office/drawing/2014/main" id="{DB5BB8A5-4E7F-4FA0-82FF-1AF1C8861881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91">
                  <a:extLst>
                    <a:ext uri="{FF2B5EF4-FFF2-40B4-BE49-F238E27FC236}">
                      <a16:creationId xmlns:a16="http://schemas.microsoft.com/office/drawing/2014/main" id="{2C93A526-560D-4707-A676-291CDE3B4D04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92">
                  <a:extLst>
                    <a:ext uri="{FF2B5EF4-FFF2-40B4-BE49-F238E27FC236}">
                      <a16:creationId xmlns:a16="http://schemas.microsoft.com/office/drawing/2014/main" id="{0076EE3C-3E79-4FD4-9CC7-61B42E52B660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93">
                  <a:extLst>
                    <a:ext uri="{FF2B5EF4-FFF2-40B4-BE49-F238E27FC236}">
                      <a16:creationId xmlns:a16="http://schemas.microsoft.com/office/drawing/2014/main" id="{D62352AD-7752-4801-88DB-2816432004C7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94">
                  <a:extLst>
                    <a:ext uri="{FF2B5EF4-FFF2-40B4-BE49-F238E27FC236}">
                      <a16:creationId xmlns:a16="http://schemas.microsoft.com/office/drawing/2014/main" id="{333F5659-53B0-4CC3-B314-680C4E4BDACD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95">
                  <a:extLst>
                    <a:ext uri="{FF2B5EF4-FFF2-40B4-BE49-F238E27FC236}">
                      <a16:creationId xmlns:a16="http://schemas.microsoft.com/office/drawing/2014/main" id="{7044F370-B0A1-48B5-8410-D53D86C35CC3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96">
                  <a:extLst>
                    <a:ext uri="{FF2B5EF4-FFF2-40B4-BE49-F238E27FC236}">
                      <a16:creationId xmlns:a16="http://schemas.microsoft.com/office/drawing/2014/main" id="{5066DDF4-B4FF-4FEE-8AF2-6FCDA6ACAF6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97">
                  <a:extLst>
                    <a:ext uri="{FF2B5EF4-FFF2-40B4-BE49-F238E27FC236}">
                      <a16:creationId xmlns:a16="http://schemas.microsoft.com/office/drawing/2014/main" id="{A55D1A2A-03A6-49E1-B2A0-C9B416D78F90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98">
                  <a:extLst>
                    <a:ext uri="{FF2B5EF4-FFF2-40B4-BE49-F238E27FC236}">
                      <a16:creationId xmlns:a16="http://schemas.microsoft.com/office/drawing/2014/main" id="{BEF40B76-189F-477B-815E-DDB5959409CC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99">
                  <a:extLst>
                    <a:ext uri="{FF2B5EF4-FFF2-40B4-BE49-F238E27FC236}">
                      <a16:creationId xmlns:a16="http://schemas.microsoft.com/office/drawing/2014/main" id="{5A3AAC3C-DB13-4B5E-9597-86F04E326ECD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100">
                  <a:extLst>
                    <a:ext uri="{FF2B5EF4-FFF2-40B4-BE49-F238E27FC236}">
                      <a16:creationId xmlns:a16="http://schemas.microsoft.com/office/drawing/2014/main" id="{5E6600FB-EEF6-4BF0-8C04-E9848C461B25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101">
                  <a:extLst>
                    <a:ext uri="{FF2B5EF4-FFF2-40B4-BE49-F238E27FC236}">
                      <a16:creationId xmlns:a16="http://schemas.microsoft.com/office/drawing/2014/main" id="{0DC75DFF-B755-4E48-9229-2DE4C3F55ADC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102">
                  <a:extLst>
                    <a:ext uri="{FF2B5EF4-FFF2-40B4-BE49-F238E27FC236}">
                      <a16:creationId xmlns:a16="http://schemas.microsoft.com/office/drawing/2014/main" id="{E235FA73-AEDA-4F18-ADFC-5069D0F9FB2A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103">
                  <a:extLst>
                    <a:ext uri="{FF2B5EF4-FFF2-40B4-BE49-F238E27FC236}">
                      <a16:creationId xmlns:a16="http://schemas.microsoft.com/office/drawing/2014/main" id="{CFF38DA0-86F5-432B-BFC1-988E57FE3234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8C759D5A-9476-4FD7-9F2B-999157C815F9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2516F430-698A-4C53-BE92-6896E4152E18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CAFBF7DF-9795-4FF2-B165-8108436FDF39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59C6796B-F7E4-433C-A111-888534121FD8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3A3FF2B1-E351-42B5-AA44-DC83246515C1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F92910BC-7883-443C-9A5C-447DA6DC5C50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D6792C45-D9C1-4F46-AC29-976FC1D99236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2C6B8A31-6059-4756-8808-F8CB85EBB1B6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F9227B97-A652-4C41-AEE6-4FAB8BEC77A8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CBD4078F-FB9A-4712-B31A-DFAFD42EB306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92D3F14A-5EC2-4A62-8165-7426261FD31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119127E6-DCE6-40E5-8BCB-49D5A57EC78F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DA0EAA26-C233-4D58-AF75-A8964E1D319D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B2745C55-14F1-4F06-9245-93D6BE5211D6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E4ABEBF1-05C1-4546-965F-EDAE5F567DFC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4C5F444D-1700-4395-BBBD-4348238436A4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F9919129-C08B-412E-95C9-31EC272222A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2F16A408-81BF-4CDA-93D0-C3DEFFA075CC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42B16EEF-F467-460E-B312-31172D8D754E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5449512D-8218-40E5-9F12-13AAE83D8B1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E66F1550-50C7-49F8-8934-13E3A0C3FE76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C7B62686-129A-4150-B829-0AC71B156CD0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68296A90-1DE7-43B9-9BB1-4C0B482D4F5C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068D9968-E091-4A57-8E5B-2EA9B72B3B93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68500D73-82D6-4F89-B096-50E790D2DE73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67" name="Circle: Hollow 566">
              <a:extLst>
                <a:ext uri="{FF2B5EF4-FFF2-40B4-BE49-F238E27FC236}">
                  <a16:creationId xmlns:a16="http://schemas.microsoft.com/office/drawing/2014/main" id="{B745699D-D386-48A1-A92F-69834AA19947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8" name="Circle: Hollow 567">
              <a:extLst>
                <a:ext uri="{FF2B5EF4-FFF2-40B4-BE49-F238E27FC236}">
                  <a16:creationId xmlns:a16="http://schemas.microsoft.com/office/drawing/2014/main" id="{6B037739-BA46-4352-A189-42054AF9500F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34142ADF-0038-4915-9645-5608ADFFA691}"/>
              </a:ext>
            </a:extLst>
          </p:cNvPr>
          <p:cNvGrpSpPr/>
          <p:nvPr/>
        </p:nvGrpSpPr>
        <p:grpSpPr>
          <a:xfrm>
            <a:off x="9159340" y="6096038"/>
            <a:ext cx="286420" cy="28642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85CAA436-E974-4DAC-9C98-D12C40C7FB91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4F32F596-1767-4F90-B17E-93E6EABDC7D5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C499B965-0918-4762-892D-05D05804B1B1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0ED86372-48C3-452B-A59B-FA9905C10250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D4B9CB7-9712-4152-921B-C4CDE0CCE1FF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256CBA19-6AD2-4D9A-B9F1-058F01BE0E91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007FC158-6801-4788-B879-7F69093C4000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C38FA36E-76FF-47C8-8C21-448D9CEEF702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CF59DD80-0DA8-435D-9472-865F3E17CED9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4E2F313B-F320-4877-BCF2-3724D4644724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6C08BD1F-7CD4-4095-A728-B242E1EAEA9B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1DC1B992-D726-4766-9CB5-2B329394E446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D2752346-B869-4EF1-9B66-CDB8B785DED8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F9F1B217-9726-45E5-A86B-1595B65A3941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FBB75768-1A16-4D47-85AC-F302E8D715EE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B74BB5E2-AC76-4520-9DBD-99832A256647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33CF0BC1-1683-4540-9031-376B30D33C13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F19D8ACD-D456-4A10-9F8D-807D2676F87D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B3E9EF25-FB67-4F60-B7B6-91267FBBF33E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21626B33-A6E6-4FC4-B85F-B9E87658039E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641F0C62-64AB-4692-AE84-6884F7CA8FD1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07399413-771C-4CB9-908F-3BAE255436FE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DE20D9DF-E786-4125-A8F7-B9AE0589E260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C7325413-812C-43C6-B300-E5E2A5CAA055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4" name="Oval 643">
            <a:extLst>
              <a:ext uri="{FF2B5EF4-FFF2-40B4-BE49-F238E27FC236}">
                <a16:creationId xmlns:a16="http://schemas.microsoft.com/office/drawing/2014/main" id="{F9C00B68-BAE6-4AD3-8E77-BD429CE6AE49}"/>
              </a:ext>
            </a:extLst>
          </p:cNvPr>
          <p:cNvSpPr/>
          <p:nvPr/>
        </p:nvSpPr>
        <p:spPr>
          <a:xfrm>
            <a:off x="9215700" y="6148262"/>
            <a:ext cx="174074" cy="17407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ED33E387-C8E2-44B4-9B55-1A299501C72E}"/>
              </a:ext>
            </a:extLst>
          </p:cNvPr>
          <p:cNvGrpSpPr/>
          <p:nvPr/>
        </p:nvGrpSpPr>
        <p:grpSpPr>
          <a:xfrm>
            <a:off x="9568203" y="5804940"/>
            <a:ext cx="387842" cy="38784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D182C868-74AC-4137-99CA-509FDFCC2E6A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378842EB-51CB-4C18-9A1E-E92CC61003FA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40B1E572-E5DC-4339-BB81-A58A1299A6ED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65B970F8-E571-4B76-A946-B5DB7828AE3B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7FE668F1-2203-4084-9B60-BC50897F534F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2FC39E45-B761-49C2-A004-4E6323068012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7B47CF2B-F372-40A2-BBFF-76AD44DA8FA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666E6989-DC8A-4E15-B035-AF2FD11B3858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1645A5A9-D9DB-45C6-9634-4EA4C8CF5D5F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1B2DF85A-D155-46B4-842B-6E3109C738B5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C18F80A9-3949-4C7C-A4D6-A527D8EFC162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62490017-44D4-4E42-8F4E-F48A0E51D475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4F2CE1F2-DE33-4C7B-9728-53E8584CAB6D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6DB3171-13CB-4B53-B83E-D16C82C79935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181ACCF9-F566-46F7-A0C5-1ECA525DE5FB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D30A54EE-D224-4C92-8A30-6F14579BEEAB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CCFAE543-8E41-40FB-A031-F8B925957AC7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A1361294-4D7E-464A-8B0A-7D531D7D04A9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FA35E2C3-5FCA-48B5-A56E-E8B30366E34A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96FBD28C-6C4B-4924-BACC-BB329A35AB7A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E44C74E0-325D-4E83-BAC1-3CDAB0B42848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D716E270-A71E-49AD-BE63-905BE29B6FDA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90BFA5A1-DDF8-41ED-8242-D43146442656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25036BD2-F2FC-4DD4-B0A9-87B513FBD9F0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EF1129FC-8EFA-4A19-AEBD-EE1751CC23E5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7" name="Circle: Hollow 646">
              <a:extLst>
                <a:ext uri="{FF2B5EF4-FFF2-40B4-BE49-F238E27FC236}">
                  <a16:creationId xmlns:a16="http://schemas.microsoft.com/office/drawing/2014/main" id="{0E573A1A-00A2-45C8-8EA9-3DC470311A59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AB0EF00C-B8C0-4EFC-88ED-D188E1F241B2}"/>
              </a:ext>
            </a:extLst>
          </p:cNvPr>
          <p:cNvGrpSpPr/>
          <p:nvPr/>
        </p:nvGrpSpPr>
        <p:grpSpPr>
          <a:xfrm>
            <a:off x="9609108" y="5845845"/>
            <a:ext cx="306032" cy="306032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673" name="Group 672">
              <a:extLst>
                <a:ext uri="{FF2B5EF4-FFF2-40B4-BE49-F238E27FC236}">
                  <a16:creationId xmlns:a16="http://schemas.microsoft.com/office/drawing/2014/main" id="{A2017985-3597-4751-84E8-93059DB27C7F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676" name="Group 675">
                <a:extLst>
                  <a:ext uri="{FF2B5EF4-FFF2-40B4-BE49-F238E27FC236}">
                    <a16:creationId xmlns:a16="http://schemas.microsoft.com/office/drawing/2014/main" id="{C039AEA7-8CC7-4279-B2FB-5755806902FC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702" name="Rectangle 80">
                  <a:extLst>
                    <a:ext uri="{FF2B5EF4-FFF2-40B4-BE49-F238E27FC236}">
                      <a16:creationId xmlns:a16="http://schemas.microsoft.com/office/drawing/2014/main" id="{C1419547-5242-41FF-A5FF-7184D5E0CAC2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81">
                  <a:extLst>
                    <a:ext uri="{FF2B5EF4-FFF2-40B4-BE49-F238E27FC236}">
                      <a16:creationId xmlns:a16="http://schemas.microsoft.com/office/drawing/2014/main" id="{4063B6A2-9E0A-464A-B709-1E4FEBE6B0DE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82">
                  <a:extLst>
                    <a:ext uri="{FF2B5EF4-FFF2-40B4-BE49-F238E27FC236}">
                      <a16:creationId xmlns:a16="http://schemas.microsoft.com/office/drawing/2014/main" id="{C459673D-9539-4639-8A42-DAB7CBA16E7B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83">
                  <a:extLst>
                    <a:ext uri="{FF2B5EF4-FFF2-40B4-BE49-F238E27FC236}">
                      <a16:creationId xmlns:a16="http://schemas.microsoft.com/office/drawing/2014/main" id="{FAE80C94-095C-4BBB-B094-9D79E41EB54C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84">
                  <a:extLst>
                    <a:ext uri="{FF2B5EF4-FFF2-40B4-BE49-F238E27FC236}">
                      <a16:creationId xmlns:a16="http://schemas.microsoft.com/office/drawing/2014/main" id="{02FD69A7-F3D2-42A0-963B-C995E63013D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85">
                  <a:extLst>
                    <a:ext uri="{FF2B5EF4-FFF2-40B4-BE49-F238E27FC236}">
                      <a16:creationId xmlns:a16="http://schemas.microsoft.com/office/drawing/2014/main" id="{E8E1CBB5-A936-4D15-B169-490144B63396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86">
                  <a:extLst>
                    <a:ext uri="{FF2B5EF4-FFF2-40B4-BE49-F238E27FC236}">
                      <a16:creationId xmlns:a16="http://schemas.microsoft.com/office/drawing/2014/main" id="{3518381E-A1BD-4867-B224-8A92E5A96575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87">
                  <a:extLst>
                    <a:ext uri="{FF2B5EF4-FFF2-40B4-BE49-F238E27FC236}">
                      <a16:creationId xmlns:a16="http://schemas.microsoft.com/office/drawing/2014/main" id="{46F431DE-4265-4510-9628-81A462019105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88">
                  <a:extLst>
                    <a:ext uri="{FF2B5EF4-FFF2-40B4-BE49-F238E27FC236}">
                      <a16:creationId xmlns:a16="http://schemas.microsoft.com/office/drawing/2014/main" id="{C4530A81-3BF8-4EC4-8863-622769D3ADA1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89">
                  <a:extLst>
                    <a:ext uri="{FF2B5EF4-FFF2-40B4-BE49-F238E27FC236}">
                      <a16:creationId xmlns:a16="http://schemas.microsoft.com/office/drawing/2014/main" id="{C3AE75FA-003D-47AD-922D-9B4ACDD64FC9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90">
                  <a:extLst>
                    <a:ext uri="{FF2B5EF4-FFF2-40B4-BE49-F238E27FC236}">
                      <a16:creationId xmlns:a16="http://schemas.microsoft.com/office/drawing/2014/main" id="{575384D3-4579-48C5-9FC4-CFEA915EDEA6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91">
                  <a:extLst>
                    <a:ext uri="{FF2B5EF4-FFF2-40B4-BE49-F238E27FC236}">
                      <a16:creationId xmlns:a16="http://schemas.microsoft.com/office/drawing/2014/main" id="{0EEB9774-0039-4B0C-9DC2-A62A0EBF7C13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92">
                  <a:extLst>
                    <a:ext uri="{FF2B5EF4-FFF2-40B4-BE49-F238E27FC236}">
                      <a16:creationId xmlns:a16="http://schemas.microsoft.com/office/drawing/2014/main" id="{B597F8DD-CBFC-4010-9A30-663D1DA90251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93">
                  <a:extLst>
                    <a:ext uri="{FF2B5EF4-FFF2-40B4-BE49-F238E27FC236}">
                      <a16:creationId xmlns:a16="http://schemas.microsoft.com/office/drawing/2014/main" id="{7A215BA6-0497-4A5E-9189-2EFE20D13BA2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94">
                  <a:extLst>
                    <a:ext uri="{FF2B5EF4-FFF2-40B4-BE49-F238E27FC236}">
                      <a16:creationId xmlns:a16="http://schemas.microsoft.com/office/drawing/2014/main" id="{77354206-B578-4916-8CAF-9C40FEC13094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95">
                  <a:extLst>
                    <a:ext uri="{FF2B5EF4-FFF2-40B4-BE49-F238E27FC236}">
                      <a16:creationId xmlns:a16="http://schemas.microsoft.com/office/drawing/2014/main" id="{D8A3978C-17EF-4002-A43A-D5977C0E2306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96">
                  <a:extLst>
                    <a:ext uri="{FF2B5EF4-FFF2-40B4-BE49-F238E27FC236}">
                      <a16:creationId xmlns:a16="http://schemas.microsoft.com/office/drawing/2014/main" id="{0AB306B4-AAA2-4CB0-AFA8-849689EE72A3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97">
                  <a:extLst>
                    <a:ext uri="{FF2B5EF4-FFF2-40B4-BE49-F238E27FC236}">
                      <a16:creationId xmlns:a16="http://schemas.microsoft.com/office/drawing/2014/main" id="{EE4D7E4A-2F00-4E60-A3A3-852DBF5452B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98">
                  <a:extLst>
                    <a:ext uri="{FF2B5EF4-FFF2-40B4-BE49-F238E27FC236}">
                      <a16:creationId xmlns:a16="http://schemas.microsoft.com/office/drawing/2014/main" id="{564BB584-2D63-40A3-BBD1-2EF51D57045F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99">
                  <a:extLst>
                    <a:ext uri="{FF2B5EF4-FFF2-40B4-BE49-F238E27FC236}">
                      <a16:creationId xmlns:a16="http://schemas.microsoft.com/office/drawing/2014/main" id="{B6FC89BF-3D8F-48AF-9933-3A9581F33F20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100">
                  <a:extLst>
                    <a:ext uri="{FF2B5EF4-FFF2-40B4-BE49-F238E27FC236}">
                      <a16:creationId xmlns:a16="http://schemas.microsoft.com/office/drawing/2014/main" id="{03E15BF2-63B2-4B7F-B0AE-398279E85B78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101">
                  <a:extLst>
                    <a:ext uri="{FF2B5EF4-FFF2-40B4-BE49-F238E27FC236}">
                      <a16:creationId xmlns:a16="http://schemas.microsoft.com/office/drawing/2014/main" id="{A3FC639A-4AA2-484B-9F37-9F2DF4356800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102">
                  <a:extLst>
                    <a:ext uri="{FF2B5EF4-FFF2-40B4-BE49-F238E27FC236}">
                      <a16:creationId xmlns:a16="http://schemas.microsoft.com/office/drawing/2014/main" id="{E9278583-B25E-4423-B111-8F3C86C66C1B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103">
                  <a:extLst>
                    <a:ext uri="{FF2B5EF4-FFF2-40B4-BE49-F238E27FC236}">
                      <a16:creationId xmlns:a16="http://schemas.microsoft.com/office/drawing/2014/main" id="{6305A019-8D68-46C0-A4DC-F63B9068A15E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7" name="Group 676">
                <a:extLst>
                  <a:ext uri="{FF2B5EF4-FFF2-40B4-BE49-F238E27FC236}">
                    <a16:creationId xmlns:a16="http://schemas.microsoft.com/office/drawing/2014/main" id="{BCB85CFD-AA6E-43BD-B0F4-51124D5F289C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DCE676D0-F526-49E1-A95C-8BA72A36D4EC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E6D239F5-9D05-4C96-A014-3F4D3007E823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F194B2A2-7A1C-43B3-90FC-EAF01E4BCACE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064183AD-47CA-4500-9C70-6849D620EE83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503E7E6A-000A-43FF-B8BA-582D10A42BAA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A5A6009A-360D-4BAD-B0A6-B0022F2B447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E30BBCE5-2E93-4987-B3A8-2F0B50E77B79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77D65A69-91BE-4B8B-A2A4-EF90C2CEDD78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E8343B09-47F5-4793-972B-0A99D116E64C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3E0F5488-8AD1-48B5-B5B5-0FD64FA26C9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0448E2E9-8B6D-4C46-B3DF-C4AAA05BD199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45D3A370-E2B9-4E0D-B3F8-2FA76DAAE615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11971D56-FB23-4645-87F9-6A0472638433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BAC4B6B4-8766-4EBF-BFFA-5523F8BFE7EE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4B1FD26B-B76E-4F42-95AB-55851543213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2FE46AC8-9BE6-483A-9739-2C17D701EC3F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33DD2682-B10F-43C1-B4CC-314813A05CFB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24D49650-97B0-4E5D-9956-798BB7253FA5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5EACCF48-E99E-48F5-9382-FE62CFF239D4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2AC2C891-F01A-490B-B884-374633295A84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8FD9AE11-30A0-48A4-9837-8070941340C9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18C19279-E536-45B7-A94B-181B3653C76B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975DD5E3-C4CA-487A-AA4C-039BC3B841CB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0A81F023-F3F4-4EEB-A7BB-2FFE19BA0843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74" name="Circle: Hollow 673">
              <a:extLst>
                <a:ext uri="{FF2B5EF4-FFF2-40B4-BE49-F238E27FC236}">
                  <a16:creationId xmlns:a16="http://schemas.microsoft.com/office/drawing/2014/main" id="{E976B2CD-52BA-4EF9-9385-9C21FA5D8B3D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5" name="Circle: Hollow 674">
              <a:extLst>
                <a:ext uri="{FF2B5EF4-FFF2-40B4-BE49-F238E27FC236}">
                  <a16:creationId xmlns:a16="http://schemas.microsoft.com/office/drawing/2014/main" id="{48013A17-B0FA-4E75-82AD-8D2EA3F3DFA8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A0464343-2900-443A-912F-A402CFADBBF7}"/>
              </a:ext>
            </a:extLst>
          </p:cNvPr>
          <p:cNvGrpSpPr/>
          <p:nvPr/>
        </p:nvGrpSpPr>
        <p:grpSpPr>
          <a:xfrm>
            <a:off x="9677438" y="5914175"/>
            <a:ext cx="169372" cy="169372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44A10E44-2E26-4D6F-89F8-64DBC0C5F009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C165FE17-51F7-4748-9944-77BB1DA0279D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99F21028-1840-427A-AFB9-FA43C6E1999D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5A0ABF22-3638-411D-A094-9450B4E4B9CF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C4A66D3E-47E1-47F3-9C21-A13D0119A55E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3A8A6003-0CD3-4F64-BB9D-D6D0EE041B9B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26E0A9E2-235E-44E4-9202-15AA4B7E4795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79423820-CE5F-4106-90DD-F3888290701B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844690F-7B24-412A-9779-461B2529FBC2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FA8B491E-B412-4CDD-94A1-2B8042E3227D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A0C174A8-9139-4C3E-B6CE-D86017DCCC4D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C5393F4B-F9D9-48E4-8363-DBE6E992490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C5D40D21-0175-4790-B227-8B06D2FD38ED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1B0F2F33-E456-424D-BACD-46B393C890A1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3C992674-385A-49FF-8EDF-5AC7C9977276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AE5FB530-694B-4ECF-B7B5-5550724023A5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E66A41F6-97AD-4C64-B61B-8186E2ACAB0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B15B9EB0-3C35-40E2-90CF-0E911C8C3034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3A216FA2-82AD-44E5-A248-386AB8C0D69A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3883077F-A3D5-47F1-997D-2AA057276FD6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C3C7D11A-6173-4918-BDD0-972ACF4F8FEA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7AD4061E-6A97-46B1-868B-FDEDC6557ACE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62AE2CBA-9891-4FB0-BB55-3C03C5569422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70EC9858-CC44-453A-9552-365F3B7AA7CD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1" name="Oval 750">
            <a:extLst>
              <a:ext uri="{FF2B5EF4-FFF2-40B4-BE49-F238E27FC236}">
                <a16:creationId xmlns:a16="http://schemas.microsoft.com/office/drawing/2014/main" id="{5B29B3B0-15C1-4BF0-B365-602F90379824}"/>
              </a:ext>
            </a:extLst>
          </p:cNvPr>
          <p:cNvSpPr/>
          <p:nvPr/>
        </p:nvSpPr>
        <p:spPr>
          <a:xfrm>
            <a:off x="9718566" y="5955303"/>
            <a:ext cx="87116" cy="87116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2CB450FC-F3CD-4D4A-B06D-8FAABBC849E7}"/>
              </a:ext>
            </a:extLst>
          </p:cNvPr>
          <p:cNvGrpSpPr/>
          <p:nvPr/>
        </p:nvGrpSpPr>
        <p:grpSpPr>
          <a:xfrm>
            <a:off x="10024935" y="5548625"/>
            <a:ext cx="946984" cy="946984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753" name="Group 752">
              <a:extLst>
                <a:ext uri="{FF2B5EF4-FFF2-40B4-BE49-F238E27FC236}">
                  <a16:creationId xmlns:a16="http://schemas.microsoft.com/office/drawing/2014/main" id="{68533495-3E08-416A-BA4E-8EDD2090B626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0DC89872-E998-4D8A-85D6-32213CF9AB86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C300AEE4-2492-4BBD-8621-4912A0DC0C22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3B60B3F7-3E6B-4B23-9BCA-C8F13C3561EA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C1C54879-887E-45E6-8B3A-F749A9BABAB1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17CC4B75-66E9-46E3-A696-58C6E37C1876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D6748437-D6E7-40A0-A049-923E2B4B3535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5C2B178A-5B46-4F11-8437-A27A4F227622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203B7750-599A-45C1-9EC7-E1F8F526FDA9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DC395CB6-B17C-4256-BA01-DD2802A56FBD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84901EF0-B734-4FE3-8241-36D200CACE73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873F73BA-551F-4DDF-A602-B27EB1DF4808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A52E86ED-F057-4658-B303-0E7875EB4D81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3BACFB83-4288-4603-A446-60A8F20E54C7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C6D5FCDD-665D-47CB-8D76-2EAE16E45286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5B6B0414-77F5-4D60-9CAA-B4AF2C13006B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845507BD-A883-4DFD-8046-6E310EC29BA8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2888CA82-FEFA-481C-BDE3-E79890FF7307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006DDF56-4C52-418F-9FCF-61A9590D3DE1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16655DF8-1F66-4A7B-A2EC-4145FE8550B8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DF53D151-5509-4B6E-9AB0-4A4D5C20539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54D35E2E-A0D5-4397-A7E0-59EF14563D5B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537EC0A0-1AB7-471C-8DF0-794B1E573B01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id="{4E7B2DED-35B8-4C2F-9470-3DDB7119A770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05E53C9E-9527-4E51-BE84-B72A3639D661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4" name="Circle: Hollow 753">
              <a:extLst>
                <a:ext uri="{FF2B5EF4-FFF2-40B4-BE49-F238E27FC236}">
                  <a16:creationId xmlns:a16="http://schemas.microsoft.com/office/drawing/2014/main" id="{D88DFC5C-1965-4956-B9AA-4BBA27AD11D4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CE39514A-C441-4FC5-996E-D859233A5D12}"/>
              </a:ext>
            </a:extLst>
          </p:cNvPr>
          <p:cNvGrpSpPr/>
          <p:nvPr/>
        </p:nvGrpSpPr>
        <p:grpSpPr>
          <a:xfrm>
            <a:off x="10124813" y="5648503"/>
            <a:ext cx="747228" cy="747228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780" name="Group 779">
              <a:extLst>
                <a:ext uri="{FF2B5EF4-FFF2-40B4-BE49-F238E27FC236}">
                  <a16:creationId xmlns:a16="http://schemas.microsoft.com/office/drawing/2014/main" id="{CEC247FB-D544-40A9-8687-F19E2D42B794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783" name="Group 782">
                <a:extLst>
                  <a:ext uri="{FF2B5EF4-FFF2-40B4-BE49-F238E27FC236}">
                    <a16:creationId xmlns:a16="http://schemas.microsoft.com/office/drawing/2014/main" id="{5A04B347-53A6-4EAF-8F70-B8F6101462F1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809" name="Rectangle 80">
                  <a:extLst>
                    <a:ext uri="{FF2B5EF4-FFF2-40B4-BE49-F238E27FC236}">
                      <a16:creationId xmlns:a16="http://schemas.microsoft.com/office/drawing/2014/main" id="{6FEBDC59-CD2C-4BE6-9B3C-4D6E438B148E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1">
                  <a:extLst>
                    <a:ext uri="{FF2B5EF4-FFF2-40B4-BE49-F238E27FC236}">
                      <a16:creationId xmlns:a16="http://schemas.microsoft.com/office/drawing/2014/main" id="{6924CFE7-AE32-4549-A2FE-9C736AA778AE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2">
                  <a:extLst>
                    <a:ext uri="{FF2B5EF4-FFF2-40B4-BE49-F238E27FC236}">
                      <a16:creationId xmlns:a16="http://schemas.microsoft.com/office/drawing/2014/main" id="{F377EA43-B7F1-49B8-A351-03218C75168F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3">
                  <a:extLst>
                    <a:ext uri="{FF2B5EF4-FFF2-40B4-BE49-F238E27FC236}">
                      <a16:creationId xmlns:a16="http://schemas.microsoft.com/office/drawing/2014/main" id="{CDE43D8C-F1C4-4197-BE94-010C508336D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4">
                  <a:extLst>
                    <a:ext uri="{FF2B5EF4-FFF2-40B4-BE49-F238E27FC236}">
                      <a16:creationId xmlns:a16="http://schemas.microsoft.com/office/drawing/2014/main" id="{733298E9-7984-43DA-AD8D-4F4F1DCC3BF1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5">
                  <a:extLst>
                    <a:ext uri="{FF2B5EF4-FFF2-40B4-BE49-F238E27FC236}">
                      <a16:creationId xmlns:a16="http://schemas.microsoft.com/office/drawing/2014/main" id="{7B87BB5E-4C85-403B-B2BA-A8744A98A556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6">
                  <a:extLst>
                    <a:ext uri="{FF2B5EF4-FFF2-40B4-BE49-F238E27FC236}">
                      <a16:creationId xmlns:a16="http://schemas.microsoft.com/office/drawing/2014/main" id="{7283C40B-64FA-4987-BF1B-DA0FC48A66BB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7">
                  <a:extLst>
                    <a:ext uri="{FF2B5EF4-FFF2-40B4-BE49-F238E27FC236}">
                      <a16:creationId xmlns:a16="http://schemas.microsoft.com/office/drawing/2014/main" id="{DCB05640-0EC2-4586-B146-B1F704729840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8">
                  <a:extLst>
                    <a:ext uri="{FF2B5EF4-FFF2-40B4-BE49-F238E27FC236}">
                      <a16:creationId xmlns:a16="http://schemas.microsoft.com/office/drawing/2014/main" id="{978EBDF7-8D7C-4692-843F-759ADA1BE461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9">
                  <a:extLst>
                    <a:ext uri="{FF2B5EF4-FFF2-40B4-BE49-F238E27FC236}">
                      <a16:creationId xmlns:a16="http://schemas.microsoft.com/office/drawing/2014/main" id="{2EB3AB9D-4250-440F-8DB6-EBAD4D9539CD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90">
                  <a:extLst>
                    <a:ext uri="{FF2B5EF4-FFF2-40B4-BE49-F238E27FC236}">
                      <a16:creationId xmlns:a16="http://schemas.microsoft.com/office/drawing/2014/main" id="{05F71E63-391C-49E3-BC5A-F3633E1038E4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91">
                  <a:extLst>
                    <a:ext uri="{FF2B5EF4-FFF2-40B4-BE49-F238E27FC236}">
                      <a16:creationId xmlns:a16="http://schemas.microsoft.com/office/drawing/2014/main" id="{65BA097A-F75F-437B-9743-77D6FDE1CF9F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92">
                  <a:extLst>
                    <a:ext uri="{FF2B5EF4-FFF2-40B4-BE49-F238E27FC236}">
                      <a16:creationId xmlns:a16="http://schemas.microsoft.com/office/drawing/2014/main" id="{EBDF3117-8F8A-4CFF-B8BA-4695452C8130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93">
                  <a:extLst>
                    <a:ext uri="{FF2B5EF4-FFF2-40B4-BE49-F238E27FC236}">
                      <a16:creationId xmlns:a16="http://schemas.microsoft.com/office/drawing/2014/main" id="{A66DC70B-4FEE-4768-A8B6-9D01B3BED230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Rectangle 94">
                  <a:extLst>
                    <a:ext uri="{FF2B5EF4-FFF2-40B4-BE49-F238E27FC236}">
                      <a16:creationId xmlns:a16="http://schemas.microsoft.com/office/drawing/2014/main" id="{35D46A5A-BE73-4865-9E52-0A112C5CE564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4" name="Rectangle 95">
                  <a:extLst>
                    <a:ext uri="{FF2B5EF4-FFF2-40B4-BE49-F238E27FC236}">
                      <a16:creationId xmlns:a16="http://schemas.microsoft.com/office/drawing/2014/main" id="{A1AC5DFC-3E62-4029-BBC3-0316EBEE730B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5" name="Rectangle 96">
                  <a:extLst>
                    <a:ext uri="{FF2B5EF4-FFF2-40B4-BE49-F238E27FC236}">
                      <a16:creationId xmlns:a16="http://schemas.microsoft.com/office/drawing/2014/main" id="{3BE8F14C-E0A3-435C-99F0-EBB50E68184D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Rectangle 97">
                  <a:extLst>
                    <a:ext uri="{FF2B5EF4-FFF2-40B4-BE49-F238E27FC236}">
                      <a16:creationId xmlns:a16="http://schemas.microsoft.com/office/drawing/2014/main" id="{2C89FC29-77C3-4AAD-BED3-163173B5497D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Rectangle 98">
                  <a:extLst>
                    <a:ext uri="{FF2B5EF4-FFF2-40B4-BE49-F238E27FC236}">
                      <a16:creationId xmlns:a16="http://schemas.microsoft.com/office/drawing/2014/main" id="{728E93E5-B243-4E1D-BF95-021FAD7E02CB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8" name="Rectangle 99">
                  <a:extLst>
                    <a:ext uri="{FF2B5EF4-FFF2-40B4-BE49-F238E27FC236}">
                      <a16:creationId xmlns:a16="http://schemas.microsoft.com/office/drawing/2014/main" id="{877D38F7-067C-4E76-BB52-C2DFAE1EB8A2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9" name="Rectangle 100">
                  <a:extLst>
                    <a:ext uri="{FF2B5EF4-FFF2-40B4-BE49-F238E27FC236}">
                      <a16:creationId xmlns:a16="http://schemas.microsoft.com/office/drawing/2014/main" id="{713489B5-43A0-4D39-9B36-D536A095A855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101">
                  <a:extLst>
                    <a:ext uri="{FF2B5EF4-FFF2-40B4-BE49-F238E27FC236}">
                      <a16:creationId xmlns:a16="http://schemas.microsoft.com/office/drawing/2014/main" id="{9EE8C9AF-07DF-4576-9174-4B05F5CD9203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Rectangle 102">
                  <a:extLst>
                    <a:ext uri="{FF2B5EF4-FFF2-40B4-BE49-F238E27FC236}">
                      <a16:creationId xmlns:a16="http://schemas.microsoft.com/office/drawing/2014/main" id="{D5CFE6A5-FE2B-4788-8122-B7BAA071B53D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Rectangle 103">
                  <a:extLst>
                    <a:ext uri="{FF2B5EF4-FFF2-40B4-BE49-F238E27FC236}">
                      <a16:creationId xmlns:a16="http://schemas.microsoft.com/office/drawing/2014/main" id="{1F56745B-FBFB-4A7C-ACD8-78031EED7BA5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7D7D4777-AAB6-4AA2-9F53-3E8C98983F60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CB49BCAC-85DB-4C78-A6EA-70FD1BA236B6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28D6BA49-E936-4538-9A4C-F0650FC23111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47A691A4-4603-426D-94E8-6C07954BC5B7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09039FD2-74B4-4D2D-952F-85E37B56E8B8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15307477-D429-4EA1-A224-A62A07AF965B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ABD4CA46-DCC3-4B3A-A10D-7745E2530C37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3D5E1B5F-C48B-4314-8635-8E55C6A9A71A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6EEAC924-EBEA-43E9-9458-9612C2CBCC59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87ACD7D5-7CC5-4909-BA14-D370F5EB5404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E5855EE2-420F-4C02-8CDA-04428AF7907B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2D8BB473-EC09-4FF9-ACF3-C74729E9DD18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3584FBE3-4390-4DB8-A24F-3B1D43F6F616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E1B4890A-8064-48BB-A3E2-38A3452059B5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CB930071-1D70-4466-93C9-B2A20D3FC538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2BD92567-0B6C-4777-896A-74082F7F8926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55D660F5-D83E-4C98-8756-AD1904AE292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BC0DFCC3-85C4-4C3C-9FCD-60DDE48D365A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3FE833DC-F5CC-4F55-AB4B-D59AE1D36FBF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ADADBE8E-4B66-4312-A76D-9EF817685202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75C691A7-9EBF-4BF7-B1C5-E0056D08B5B6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6C3598DB-E7D8-4395-85C4-8ED22D2D8E34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907447EA-F48C-45B0-8544-415738CC72AB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E6615EF4-C6D6-43D4-A084-1B90746647B0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434A909F-B332-44B7-B9E9-90AF59F3C446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81" name="Circle: Hollow 780">
              <a:extLst>
                <a:ext uri="{FF2B5EF4-FFF2-40B4-BE49-F238E27FC236}">
                  <a16:creationId xmlns:a16="http://schemas.microsoft.com/office/drawing/2014/main" id="{57AA1AEC-EA7F-4797-8374-B70705977743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2" name="Circle: Hollow 781">
              <a:extLst>
                <a:ext uri="{FF2B5EF4-FFF2-40B4-BE49-F238E27FC236}">
                  <a16:creationId xmlns:a16="http://schemas.microsoft.com/office/drawing/2014/main" id="{49A2CF9D-E24A-4AB1-BF35-F169D06852B8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3" name="Group 832">
            <a:extLst>
              <a:ext uri="{FF2B5EF4-FFF2-40B4-BE49-F238E27FC236}">
                <a16:creationId xmlns:a16="http://schemas.microsoft.com/office/drawing/2014/main" id="{C7682FE7-885E-4CE0-81A7-5B91FEC77A47}"/>
              </a:ext>
            </a:extLst>
          </p:cNvPr>
          <p:cNvGrpSpPr/>
          <p:nvPr/>
        </p:nvGrpSpPr>
        <p:grpSpPr>
          <a:xfrm>
            <a:off x="10291652" y="5815342"/>
            <a:ext cx="413550" cy="413550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80D032FC-21CD-4FAE-8AAE-741588AF09CD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8AA15D23-0FC4-4C57-AC9F-3E07A87A28F5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6FABAC15-440A-4AC0-970A-D64AF2559296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3791747C-C6A1-4E7D-BF41-565AA32B05F3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1804F46B-F077-4E81-B4BF-0A9523191FDB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D5EF00BB-1465-43C4-B822-A731119EC6D8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F9DC2229-5966-49D9-8977-F82B6426AD70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B4A2B6D0-06BC-4397-A515-F203DFCD8A81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B1984703-F70E-42F2-8C99-7062A45D18D9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06136F09-D030-429C-970B-2AD4BD040537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B7F387C6-2A74-4DFF-A9AC-3D97ABF2CA5D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FA51AE4E-C9EF-4A6C-A24C-46FC14FD37F5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985A976F-AB7F-423C-A300-BC3F7FA47F7C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F775315B-474A-48D3-A0EB-8266F635CD84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88788C7B-49D2-4DB0-B637-B7CDDA6715D6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46C51EDF-7696-4E76-B039-ED57A44AD147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6916BF1F-3589-42A4-83ED-6D61A34E343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83BB0078-D909-4D0A-9251-76C55A919DA7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36ACF2F9-2E12-4C9B-A9BE-B97339334C33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B62C9054-5FCD-482C-91EF-676CB505F27D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D4C8B991-89DA-448A-8F53-EA906E902A05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0CD02378-7DF5-4CB0-8D4B-C7734EEAFD7B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81C56675-FB34-4087-AB41-83ABB985D7BC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8BB38729-2934-48D9-9187-B8280FDFDB8B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8" name="Oval 857">
            <a:extLst>
              <a:ext uri="{FF2B5EF4-FFF2-40B4-BE49-F238E27FC236}">
                <a16:creationId xmlns:a16="http://schemas.microsoft.com/office/drawing/2014/main" id="{1A822CC8-8354-4FD8-A295-1632332B4C70}"/>
              </a:ext>
            </a:extLst>
          </p:cNvPr>
          <p:cNvSpPr/>
          <p:nvPr/>
        </p:nvSpPr>
        <p:spPr>
          <a:xfrm>
            <a:off x="10300523" y="5865649"/>
            <a:ext cx="395808" cy="312936"/>
          </a:xfrm>
          <a:prstGeom prst="ellipse">
            <a:avLst/>
          </a:prstGeom>
          <a:blipFill dpi="0"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D9B6A485-CC97-45F8-8BE4-182858AFCBFE}"/>
              </a:ext>
            </a:extLst>
          </p:cNvPr>
          <p:cNvGrpSpPr/>
          <p:nvPr/>
        </p:nvGrpSpPr>
        <p:grpSpPr>
          <a:xfrm>
            <a:off x="9640800" y="6163327"/>
            <a:ext cx="514822" cy="514822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860" name="Group 859">
              <a:extLst>
                <a:ext uri="{FF2B5EF4-FFF2-40B4-BE49-F238E27FC236}">
                  <a16:creationId xmlns:a16="http://schemas.microsoft.com/office/drawing/2014/main" id="{51F8147B-B3E8-4521-B209-63E2852C413C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862" name="Rectangle 861">
                <a:extLst>
                  <a:ext uri="{FF2B5EF4-FFF2-40B4-BE49-F238E27FC236}">
                    <a16:creationId xmlns:a16="http://schemas.microsoft.com/office/drawing/2014/main" id="{EC918DC6-DCF4-4948-92C0-B2047850C3DF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A6AC0319-11DB-4731-AE16-66797123E5BE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B40BC2DC-F0E8-4B78-A598-8B545A4ECAE7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E2F12DC9-FC20-4680-BBF4-B2EC30DE4856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Rectangle 865">
                <a:extLst>
                  <a:ext uri="{FF2B5EF4-FFF2-40B4-BE49-F238E27FC236}">
                    <a16:creationId xmlns:a16="http://schemas.microsoft.com/office/drawing/2014/main" id="{9D97275B-5A57-4CAB-AA68-DDB1C257488E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0DFAA051-BF2E-4AA9-9846-3F21D45E4A84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Rectangle 867">
                <a:extLst>
                  <a:ext uri="{FF2B5EF4-FFF2-40B4-BE49-F238E27FC236}">
                    <a16:creationId xmlns:a16="http://schemas.microsoft.com/office/drawing/2014/main" id="{26082E6C-8573-4A2F-9543-F1D22F3E6BA3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B6F8032A-22C4-426D-95BE-A2967D77368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8FA7391E-BC03-4BEF-8301-89E61705A7D3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EAC00AE8-CCEE-48EF-A368-5E931E9D40FE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12B0607E-DEA9-4B59-8028-E9F48FCAB159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Rectangle 872">
                <a:extLst>
                  <a:ext uri="{FF2B5EF4-FFF2-40B4-BE49-F238E27FC236}">
                    <a16:creationId xmlns:a16="http://schemas.microsoft.com/office/drawing/2014/main" id="{F280F1B8-954E-42F3-852B-FFDCA52B6DD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138E3496-EC17-45B1-BA5A-A0B2B7A010E3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528C899F-3CDF-4B29-A30D-0B873A472FA0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855F7766-9F95-4BEA-8288-27AACD1D1BF2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EE274A76-18EE-4594-8BB8-C3094FBED31D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12F7AEDF-2AC1-48CB-8E35-072722F840A1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7B0D1F52-08C1-4D9E-80BC-25F3667E4AF9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1DE91CE3-57D6-474E-B9A7-16BD4708AB69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>
                <a:extLst>
                  <a:ext uri="{FF2B5EF4-FFF2-40B4-BE49-F238E27FC236}">
                    <a16:creationId xmlns:a16="http://schemas.microsoft.com/office/drawing/2014/main" id="{D1EEC4A1-E36E-4BA0-A9AE-127914BC408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>
                <a:extLst>
                  <a:ext uri="{FF2B5EF4-FFF2-40B4-BE49-F238E27FC236}">
                    <a16:creationId xmlns:a16="http://schemas.microsoft.com/office/drawing/2014/main" id="{F27D3926-4153-4EF0-A0F1-01D9E7744C52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03D35F3D-F348-4938-B9C2-66BA6D43B2C7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>
                <a:extLst>
                  <a:ext uri="{FF2B5EF4-FFF2-40B4-BE49-F238E27FC236}">
                    <a16:creationId xmlns:a16="http://schemas.microsoft.com/office/drawing/2014/main" id="{4299F33E-67B3-4EB7-BC90-8A0380E2B4B5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>
                <a:extLst>
                  <a:ext uri="{FF2B5EF4-FFF2-40B4-BE49-F238E27FC236}">
                    <a16:creationId xmlns:a16="http://schemas.microsoft.com/office/drawing/2014/main" id="{47E4C39B-9B67-434C-86B1-DA7897445579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1" name="Circle: Hollow 860">
              <a:extLst>
                <a:ext uri="{FF2B5EF4-FFF2-40B4-BE49-F238E27FC236}">
                  <a16:creationId xmlns:a16="http://schemas.microsoft.com/office/drawing/2014/main" id="{D28D47A8-66E5-4059-9E5E-C8FBCD9D1014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6" name="Group 885">
            <a:extLst>
              <a:ext uri="{FF2B5EF4-FFF2-40B4-BE49-F238E27FC236}">
                <a16:creationId xmlns:a16="http://schemas.microsoft.com/office/drawing/2014/main" id="{D4B48D90-8F74-4AB2-BF54-5A2ABA42B6C1}"/>
              </a:ext>
            </a:extLst>
          </p:cNvPr>
          <p:cNvGrpSpPr/>
          <p:nvPr/>
        </p:nvGrpSpPr>
        <p:grpSpPr>
          <a:xfrm>
            <a:off x="9695098" y="6217625"/>
            <a:ext cx="406226" cy="406226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887" name="Group 886">
              <a:extLst>
                <a:ext uri="{FF2B5EF4-FFF2-40B4-BE49-F238E27FC236}">
                  <a16:creationId xmlns:a16="http://schemas.microsoft.com/office/drawing/2014/main" id="{E7CF23F2-E782-43A7-ADAE-4EFC683D26C0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890" name="Group 889">
                <a:extLst>
                  <a:ext uri="{FF2B5EF4-FFF2-40B4-BE49-F238E27FC236}">
                    <a16:creationId xmlns:a16="http://schemas.microsoft.com/office/drawing/2014/main" id="{1A657ED4-CD71-417E-80F4-94AD80E3D96B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916" name="Rectangle 80">
                  <a:extLst>
                    <a:ext uri="{FF2B5EF4-FFF2-40B4-BE49-F238E27FC236}">
                      <a16:creationId xmlns:a16="http://schemas.microsoft.com/office/drawing/2014/main" id="{668C3DFD-97D7-4B52-BA60-5F2CCE5CEDD0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81">
                  <a:extLst>
                    <a:ext uri="{FF2B5EF4-FFF2-40B4-BE49-F238E27FC236}">
                      <a16:creationId xmlns:a16="http://schemas.microsoft.com/office/drawing/2014/main" id="{FAC6B3B1-0C79-4A76-BC87-2BB417FB2852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Rectangle 82">
                  <a:extLst>
                    <a:ext uri="{FF2B5EF4-FFF2-40B4-BE49-F238E27FC236}">
                      <a16:creationId xmlns:a16="http://schemas.microsoft.com/office/drawing/2014/main" id="{00ED3C5E-E7B9-413C-B25E-046B530EF580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Rectangle 83">
                  <a:extLst>
                    <a:ext uri="{FF2B5EF4-FFF2-40B4-BE49-F238E27FC236}">
                      <a16:creationId xmlns:a16="http://schemas.microsoft.com/office/drawing/2014/main" id="{8448BF88-2361-42C4-B421-0C6A6330DCE5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Rectangle 84">
                  <a:extLst>
                    <a:ext uri="{FF2B5EF4-FFF2-40B4-BE49-F238E27FC236}">
                      <a16:creationId xmlns:a16="http://schemas.microsoft.com/office/drawing/2014/main" id="{054D025A-1677-40EA-B7F0-F5FAEE69F862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Rectangle 85">
                  <a:extLst>
                    <a:ext uri="{FF2B5EF4-FFF2-40B4-BE49-F238E27FC236}">
                      <a16:creationId xmlns:a16="http://schemas.microsoft.com/office/drawing/2014/main" id="{0E6CC5C1-2013-441D-B546-8F39245E5B54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Rectangle 86">
                  <a:extLst>
                    <a:ext uri="{FF2B5EF4-FFF2-40B4-BE49-F238E27FC236}">
                      <a16:creationId xmlns:a16="http://schemas.microsoft.com/office/drawing/2014/main" id="{B9198C51-4EDC-4EE2-90A9-162953F1EE12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87">
                  <a:extLst>
                    <a:ext uri="{FF2B5EF4-FFF2-40B4-BE49-F238E27FC236}">
                      <a16:creationId xmlns:a16="http://schemas.microsoft.com/office/drawing/2014/main" id="{4165CBA1-9C6C-4D5F-BA81-DDF3007251B6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Rectangle 88">
                  <a:extLst>
                    <a:ext uri="{FF2B5EF4-FFF2-40B4-BE49-F238E27FC236}">
                      <a16:creationId xmlns:a16="http://schemas.microsoft.com/office/drawing/2014/main" id="{EBFEB6AF-8EE7-48E1-852B-54A1475B4478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Rectangle 89">
                  <a:extLst>
                    <a:ext uri="{FF2B5EF4-FFF2-40B4-BE49-F238E27FC236}">
                      <a16:creationId xmlns:a16="http://schemas.microsoft.com/office/drawing/2014/main" id="{DDA39A2F-1CC5-4032-BDCF-248E11AC0CBC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Rectangle 90">
                  <a:extLst>
                    <a:ext uri="{FF2B5EF4-FFF2-40B4-BE49-F238E27FC236}">
                      <a16:creationId xmlns:a16="http://schemas.microsoft.com/office/drawing/2014/main" id="{CE2E3CC0-EB6E-44FD-9A21-D242E219E1FA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Rectangle 91">
                  <a:extLst>
                    <a:ext uri="{FF2B5EF4-FFF2-40B4-BE49-F238E27FC236}">
                      <a16:creationId xmlns:a16="http://schemas.microsoft.com/office/drawing/2014/main" id="{A360CCC6-7541-4EE1-A963-982C17FB9BC3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Rectangle 92">
                  <a:extLst>
                    <a:ext uri="{FF2B5EF4-FFF2-40B4-BE49-F238E27FC236}">
                      <a16:creationId xmlns:a16="http://schemas.microsoft.com/office/drawing/2014/main" id="{4C07A187-23A1-4E5A-BFEB-2552F645A7DE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93">
                  <a:extLst>
                    <a:ext uri="{FF2B5EF4-FFF2-40B4-BE49-F238E27FC236}">
                      <a16:creationId xmlns:a16="http://schemas.microsoft.com/office/drawing/2014/main" id="{949B6B9D-EC95-404F-80E3-BD7E26A7309A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Rectangle 94">
                  <a:extLst>
                    <a:ext uri="{FF2B5EF4-FFF2-40B4-BE49-F238E27FC236}">
                      <a16:creationId xmlns:a16="http://schemas.microsoft.com/office/drawing/2014/main" id="{09D1EB09-430F-4040-9979-1399ACB0F1EE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Rectangle 95">
                  <a:extLst>
                    <a:ext uri="{FF2B5EF4-FFF2-40B4-BE49-F238E27FC236}">
                      <a16:creationId xmlns:a16="http://schemas.microsoft.com/office/drawing/2014/main" id="{BB6A867D-B1E9-4232-8FA6-A2AE3F28D6AA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Rectangle 96">
                  <a:extLst>
                    <a:ext uri="{FF2B5EF4-FFF2-40B4-BE49-F238E27FC236}">
                      <a16:creationId xmlns:a16="http://schemas.microsoft.com/office/drawing/2014/main" id="{7F0373AC-1D0A-49E1-9BB6-D8FE80AB5717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Rectangle 97">
                  <a:extLst>
                    <a:ext uri="{FF2B5EF4-FFF2-40B4-BE49-F238E27FC236}">
                      <a16:creationId xmlns:a16="http://schemas.microsoft.com/office/drawing/2014/main" id="{4EEA44CB-2EC5-4B35-BC31-A9CDFBEB8EBE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8">
                  <a:extLst>
                    <a:ext uri="{FF2B5EF4-FFF2-40B4-BE49-F238E27FC236}">
                      <a16:creationId xmlns:a16="http://schemas.microsoft.com/office/drawing/2014/main" id="{538CE6FB-5938-477B-85FF-BAFF1DE22C6D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Rectangle 99">
                  <a:extLst>
                    <a:ext uri="{FF2B5EF4-FFF2-40B4-BE49-F238E27FC236}">
                      <a16:creationId xmlns:a16="http://schemas.microsoft.com/office/drawing/2014/main" id="{6750329E-4FA3-4A04-A793-88BE9D25C34D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100">
                  <a:extLst>
                    <a:ext uri="{FF2B5EF4-FFF2-40B4-BE49-F238E27FC236}">
                      <a16:creationId xmlns:a16="http://schemas.microsoft.com/office/drawing/2014/main" id="{C6051243-D175-481E-8128-3561BFE14AD0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Rectangle 101">
                  <a:extLst>
                    <a:ext uri="{FF2B5EF4-FFF2-40B4-BE49-F238E27FC236}">
                      <a16:creationId xmlns:a16="http://schemas.microsoft.com/office/drawing/2014/main" id="{AE9DEB3E-45E1-4DF9-9CB0-7B2BB6AFA0D3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Rectangle 102">
                  <a:extLst>
                    <a:ext uri="{FF2B5EF4-FFF2-40B4-BE49-F238E27FC236}">
                      <a16:creationId xmlns:a16="http://schemas.microsoft.com/office/drawing/2014/main" id="{E13D15C8-54E2-49E6-AF95-491A911117D9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Rectangle 103">
                  <a:extLst>
                    <a:ext uri="{FF2B5EF4-FFF2-40B4-BE49-F238E27FC236}">
                      <a16:creationId xmlns:a16="http://schemas.microsoft.com/office/drawing/2014/main" id="{A22E0CF3-938E-4592-92AE-4283FEEF9F7D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1" name="Group 890">
                <a:extLst>
                  <a:ext uri="{FF2B5EF4-FFF2-40B4-BE49-F238E27FC236}">
                    <a16:creationId xmlns:a16="http://schemas.microsoft.com/office/drawing/2014/main" id="{3C8E5E0A-D984-4D67-A963-730BC8569FAD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E1F6576E-560B-44F3-B584-C14CF12BFB06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567F486D-655B-45E8-84DD-67ED03435B76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id="{4C1BD037-4EEF-4C39-8D23-D5E2CCD6E7A8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93769EAE-2884-48FF-8236-69B77A91826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C71A00CB-9F5B-4C41-8C72-F8724FDBBE69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7" name="Freeform: Shape 896">
                  <a:extLst>
                    <a:ext uri="{FF2B5EF4-FFF2-40B4-BE49-F238E27FC236}">
                      <a16:creationId xmlns:a16="http://schemas.microsoft.com/office/drawing/2014/main" id="{047FF55D-59AD-4FFA-92A0-5BA87C98B56F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Freeform: Shape 897">
                  <a:extLst>
                    <a:ext uri="{FF2B5EF4-FFF2-40B4-BE49-F238E27FC236}">
                      <a16:creationId xmlns:a16="http://schemas.microsoft.com/office/drawing/2014/main" id="{6587C1EC-2F05-473E-BFF3-BAB1419A9059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Freeform: Shape 898">
                  <a:extLst>
                    <a:ext uri="{FF2B5EF4-FFF2-40B4-BE49-F238E27FC236}">
                      <a16:creationId xmlns:a16="http://schemas.microsoft.com/office/drawing/2014/main" id="{649C39B5-A09A-44D5-AA25-36F1CC95BE35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Freeform: Shape 899">
                  <a:extLst>
                    <a:ext uri="{FF2B5EF4-FFF2-40B4-BE49-F238E27FC236}">
                      <a16:creationId xmlns:a16="http://schemas.microsoft.com/office/drawing/2014/main" id="{CD44BAD2-F934-4F78-BD2C-179EF316BAE5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Freeform: Shape 900">
                  <a:extLst>
                    <a:ext uri="{FF2B5EF4-FFF2-40B4-BE49-F238E27FC236}">
                      <a16:creationId xmlns:a16="http://schemas.microsoft.com/office/drawing/2014/main" id="{42B846D0-3E6F-47C1-AB13-4BA4EC1A100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2" name="Freeform: Shape 901">
                  <a:extLst>
                    <a:ext uri="{FF2B5EF4-FFF2-40B4-BE49-F238E27FC236}">
                      <a16:creationId xmlns:a16="http://schemas.microsoft.com/office/drawing/2014/main" id="{318583F3-040B-493D-B469-C19662216CA2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Freeform: Shape 902">
                  <a:extLst>
                    <a:ext uri="{FF2B5EF4-FFF2-40B4-BE49-F238E27FC236}">
                      <a16:creationId xmlns:a16="http://schemas.microsoft.com/office/drawing/2014/main" id="{8454399B-E06C-4275-8051-B5C768A24F80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4" name="Freeform: Shape 903">
                  <a:extLst>
                    <a:ext uri="{FF2B5EF4-FFF2-40B4-BE49-F238E27FC236}">
                      <a16:creationId xmlns:a16="http://schemas.microsoft.com/office/drawing/2014/main" id="{34B1823B-71A5-4819-90D5-411C4B48365A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5" name="Freeform: Shape 904">
                  <a:extLst>
                    <a:ext uri="{FF2B5EF4-FFF2-40B4-BE49-F238E27FC236}">
                      <a16:creationId xmlns:a16="http://schemas.microsoft.com/office/drawing/2014/main" id="{D70E836B-2D1C-4C5C-8DBA-1718860B24CF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6" name="Freeform: Shape 905">
                  <a:extLst>
                    <a:ext uri="{FF2B5EF4-FFF2-40B4-BE49-F238E27FC236}">
                      <a16:creationId xmlns:a16="http://schemas.microsoft.com/office/drawing/2014/main" id="{D5176519-DCD3-4453-A19C-A38298F7B085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7" name="Freeform: Shape 906">
                  <a:extLst>
                    <a:ext uri="{FF2B5EF4-FFF2-40B4-BE49-F238E27FC236}">
                      <a16:creationId xmlns:a16="http://schemas.microsoft.com/office/drawing/2014/main" id="{B52AC5B4-F6C4-46BE-93DD-F15F99FDB315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Freeform: Shape 907">
                  <a:extLst>
                    <a:ext uri="{FF2B5EF4-FFF2-40B4-BE49-F238E27FC236}">
                      <a16:creationId xmlns:a16="http://schemas.microsoft.com/office/drawing/2014/main" id="{D7C94A16-2D69-4AEC-B798-DDA63F20FF4F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Freeform: Shape 908">
                  <a:extLst>
                    <a:ext uri="{FF2B5EF4-FFF2-40B4-BE49-F238E27FC236}">
                      <a16:creationId xmlns:a16="http://schemas.microsoft.com/office/drawing/2014/main" id="{EFD0F209-07E4-49E9-B3F0-53B0DB6D448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0" name="Freeform: Shape 909">
                  <a:extLst>
                    <a:ext uri="{FF2B5EF4-FFF2-40B4-BE49-F238E27FC236}">
                      <a16:creationId xmlns:a16="http://schemas.microsoft.com/office/drawing/2014/main" id="{0E1A7D9E-64AD-48DD-BF97-0A18519AE00B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1" name="Freeform: Shape 910">
                  <a:extLst>
                    <a:ext uri="{FF2B5EF4-FFF2-40B4-BE49-F238E27FC236}">
                      <a16:creationId xmlns:a16="http://schemas.microsoft.com/office/drawing/2014/main" id="{AC51DF75-862B-48D1-90BB-5F8FABC53292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Freeform: Shape 911">
                  <a:extLst>
                    <a:ext uri="{FF2B5EF4-FFF2-40B4-BE49-F238E27FC236}">
                      <a16:creationId xmlns:a16="http://schemas.microsoft.com/office/drawing/2014/main" id="{DF48105C-9F21-42B0-9918-16B0C17224C8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933AD484-B70A-4F25-BEE8-9A9408D4E5F7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4" name="Freeform: Shape 913">
                  <a:extLst>
                    <a:ext uri="{FF2B5EF4-FFF2-40B4-BE49-F238E27FC236}">
                      <a16:creationId xmlns:a16="http://schemas.microsoft.com/office/drawing/2014/main" id="{6F15488B-46DE-487A-A9FE-49E14CDEF907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5" name="Freeform: Shape 914">
                  <a:extLst>
                    <a:ext uri="{FF2B5EF4-FFF2-40B4-BE49-F238E27FC236}">
                      <a16:creationId xmlns:a16="http://schemas.microsoft.com/office/drawing/2014/main" id="{BA39D5FD-132E-4A9A-BA34-161EF29F7641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88" name="Circle: Hollow 887">
              <a:extLst>
                <a:ext uri="{FF2B5EF4-FFF2-40B4-BE49-F238E27FC236}">
                  <a16:creationId xmlns:a16="http://schemas.microsoft.com/office/drawing/2014/main" id="{11A180CA-C5EE-4EFC-B193-945EC5B4F21F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9" name="Circle: Hollow 888">
              <a:extLst>
                <a:ext uri="{FF2B5EF4-FFF2-40B4-BE49-F238E27FC236}">
                  <a16:creationId xmlns:a16="http://schemas.microsoft.com/office/drawing/2014/main" id="{69FA7421-DA0E-44F6-8EF8-8B1AFD411962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0" name="Group 939">
            <a:extLst>
              <a:ext uri="{FF2B5EF4-FFF2-40B4-BE49-F238E27FC236}">
                <a16:creationId xmlns:a16="http://schemas.microsoft.com/office/drawing/2014/main" id="{C24A859F-BCE2-4278-8C34-FCCA4858AEF0}"/>
              </a:ext>
            </a:extLst>
          </p:cNvPr>
          <p:cNvGrpSpPr/>
          <p:nvPr/>
        </p:nvGrpSpPr>
        <p:grpSpPr>
          <a:xfrm>
            <a:off x="9785799" y="6308326"/>
            <a:ext cx="224824" cy="224824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485802FC-E4FA-4C53-A9A6-8BB06C22108B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E949E124-7D80-49D2-B479-0FC83CDCEF84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420D6025-4147-4E20-B6C0-1A1F177949F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F55ED387-4CDB-461B-8DC8-5294E75F9C90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B02CFE11-8AF8-4B15-91CA-C9669570F3FA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735B0CAF-23C1-41B3-99BA-AFA1F6198CA7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DA805FAA-7F72-4DEE-AA7B-0AEEA6E4AC3A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9231886F-BED6-41FB-A1CC-F6B671DA82D8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C42B87FE-9784-44F8-89C9-BE46FC9FA4BE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2B740DF5-3DBF-46D8-93B3-FE516A260B72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8863E7BC-A803-4788-8FFF-C6F5AD85E0F7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1797DA04-BEEC-4CE6-B238-FFC85979CB51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A4300248-DEDF-4947-B4BC-FB93F6FCB353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A8C53215-D44D-415F-8C8F-B86A06AD6B8C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F2077F73-6654-4F68-93F5-E972129C5187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40E5B823-D811-4F82-9126-798ACB160882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5C6C7049-3162-48F1-91DF-8CF46A1B0A49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200C55CD-49A4-4BB1-981D-8E12B848F9E9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E6491F2-E84A-4B8F-82D8-574BD48D2C2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C158B72-2C77-4CE4-BBC4-E52D989DD660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D4C5971B-4F1B-424F-8D09-98131395BB57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94D5B20F-5944-41B3-8CBC-7AFF8237A501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0A307B53-EB09-44A8-908F-F411C780EEB2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03B61FC3-B850-41F2-88FD-67F3065A10A5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5" name="Oval 964">
            <a:extLst>
              <a:ext uri="{FF2B5EF4-FFF2-40B4-BE49-F238E27FC236}">
                <a16:creationId xmlns:a16="http://schemas.microsoft.com/office/drawing/2014/main" id="{B87C7B6F-69F8-4FBF-A0A8-BEA22A0AFFA4}"/>
              </a:ext>
            </a:extLst>
          </p:cNvPr>
          <p:cNvSpPr/>
          <p:nvPr/>
        </p:nvSpPr>
        <p:spPr>
          <a:xfrm>
            <a:off x="9826584" y="6349111"/>
            <a:ext cx="143254" cy="143254"/>
          </a:xfrm>
          <a:prstGeom prst="ellipse">
            <a:avLst/>
          </a:prstGeom>
          <a:blipFill dpi="0"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40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40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40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400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40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40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40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40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40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58644" y="-3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281942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Target Group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C89FF31-8612-4FD2-9987-7B2B659E4399}"/>
              </a:ext>
            </a:extLst>
          </p:cNvPr>
          <p:cNvGrpSpPr/>
          <p:nvPr/>
        </p:nvGrpSpPr>
        <p:grpSpPr>
          <a:xfrm>
            <a:off x="1472863" y="1620127"/>
            <a:ext cx="2017224" cy="2017224"/>
            <a:chOff x="1466851" y="1754971"/>
            <a:chExt cx="2362200" cy="2362200"/>
          </a:xfrm>
          <a:solidFill>
            <a:srgbClr val="52C9BD"/>
          </a:solidFill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A4AD62D-BD7E-415D-B725-6AC37487928F}"/>
                </a:ext>
              </a:extLst>
            </p:cNvPr>
            <p:cNvSpPr/>
            <p:nvPr/>
          </p:nvSpPr>
          <p:spPr>
            <a:xfrm>
              <a:off x="1466851" y="1754971"/>
              <a:ext cx="2362200" cy="2362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D995FC3-C541-42EF-8CAA-48FBA94B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0" y="1907372"/>
              <a:ext cx="2160204" cy="2160203"/>
            </a:xfrm>
            <a:prstGeom prst="ellipse">
              <a:avLst/>
            </a:prstGeom>
            <a:grpFill/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8BBFA0-22AC-4630-95CF-DD11BBF46981}"/>
              </a:ext>
            </a:extLst>
          </p:cNvPr>
          <p:cNvGrpSpPr/>
          <p:nvPr/>
        </p:nvGrpSpPr>
        <p:grpSpPr>
          <a:xfrm>
            <a:off x="4287817" y="1594502"/>
            <a:ext cx="2075350" cy="2075350"/>
            <a:chOff x="4388156" y="1754971"/>
            <a:chExt cx="2362200" cy="2362200"/>
          </a:xfrm>
          <a:solidFill>
            <a:srgbClr val="0070C0"/>
          </a:solidFill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106C475-63FF-4B88-9037-7D4296DCF408}"/>
                </a:ext>
              </a:extLst>
            </p:cNvPr>
            <p:cNvSpPr/>
            <p:nvPr/>
          </p:nvSpPr>
          <p:spPr>
            <a:xfrm>
              <a:off x="4388156" y="1754971"/>
              <a:ext cx="2362200" cy="2362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A49D4CA-4AB4-4B81-87DF-16F4C749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043" y="1884996"/>
              <a:ext cx="2123671" cy="2087764"/>
            </a:xfrm>
            <a:prstGeom prst="ellipse">
              <a:avLst/>
            </a:prstGeom>
            <a:grpFill/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FA7696F-3A12-4749-96EF-506789697582}"/>
              </a:ext>
            </a:extLst>
          </p:cNvPr>
          <p:cNvGrpSpPr/>
          <p:nvPr/>
        </p:nvGrpSpPr>
        <p:grpSpPr>
          <a:xfrm>
            <a:off x="7057250" y="1589351"/>
            <a:ext cx="2085652" cy="2085652"/>
            <a:chOff x="7245656" y="1754971"/>
            <a:chExt cx="2362200" cy="2362200"/>
          </a:xfrm>
          <a:solidFill>
            <a:schemeClr val="accent4">
              <a:lumMod val="75000"/>
            </a:schemeClr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EA41108-70F3-44FD-9476-BB5FCAD01852}"/>
                </a:ext>
              </a:extLst>
            </p:cNvPr>
            <p:cNvSpPr/>
            <p:nvPr/>
          </p:nvSpPr>
          <p:spPr>
            <a:xfrm>
              <a:off x="7245656" y="1754971"/>
              <a:ext cx="2362200" cy="2362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70692E7A-E8C1-4231-93B0-76CAA477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187" y="1904502"/>
              <a:ext cx="2063138" cy="2063138"/>
            </a:xfrm>
            <a:prstGeom prst="ellipse">
              <a:avLst/>
            </a:prstGeom>
            <a:grpFill/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ECBB9F-A6DA-4867-8BFF-1EB9CC0E78D3}"/>
              </a:ext>
            </a:extLst>
          </p:cNvPr>
          <p:cNvGrpSpPr/>
          <p:nvPr/>
        </p:nvGrpSpPr>
        <p:grpSpPr>
          <a:xfrm>
            <a:off x="1553950" y="1585913"/>
            <a:ext cx="662608" cy="523220"/>
            <a:chOff x="668600" y="2123782"/>
            <a:chExt cx="662608" cy="523220"/>
          </a:xfrm>
          <a:solidFill>
            <a:srgbClr val="52C9BD"/>
          </a:solidFill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58FFA05-60D3-49D7-AD33-70C14A462582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F674720-AA72-463C-A9F5-CC05A31FD455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01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148DB69-DF3E-4C33-B538-AF9F73BD860D}"/>
              </a:ext>
            </a:extLst>
          </p:cNvPr>
          <p:cNvGrpSpPr/>
          <p:nvPr/>
        </p:nvGrpSpPr>
        <p:grpSpPr>
          <a:xfrm>
            <a:off x="4359048" y="1589351"/>
            <a:ext cx="662608" cy="523220"/>
            <a:chOff x="662610" y="2123782"/>
            <a:chExt cx="662608" cy="523220"/>
          </a:xfrm>
          <a:solidFill>
            <a:srgbClr val="0070C0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ECF5359-B27A-4EA4-9470-E15A636740F1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5730238-5131-470C-B8FC-1D599D94B74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02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99227E9-EB21-4059-B513-140E8EB32283}"/>
              </a:ext>
            </a:extLst>
          </p:cNvPr>
          <p:cNvGrpSpPr/>
          <p:nvPr/>
        </p:nvGrpSpPr>
        <p:grpSpPr>
          <a:xfrm>
            <a:off x="7113378" y="1596925"/>
            <a:ext cx="662608" cy="508072"/>
            <a:chOff x="662610" y="2131356"/>
            <a:chExt cx="662608" cy="508072"/>
          </a:xfrm>
          <a:solidFill>
            <a:schemeClr val="accent4">
              <a:lumMod val="75000"/>
            </a:schemeClr>
          </a:solidFill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6BFFE64-6C8E-4F76-92AF-FE854A15A057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560E021-6D3E-44E0-9017-02F6FD846B8E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03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2619BF-D98C-42FE-8077-B8745D93F239}"/>
              </a:ext>
            </a:extLst>
          </p:cNvPr>
          <p:cNvGrpSpPr/>
          <p:nvPr/>
        </p:nvGrpSpPr>
        <p:grpSpPr>
          <a:xfrm>
            <a:off x="1174195" y="4108804"/>
            <a:ext cx="2651500" cy="1390998"/>
            <a:chOff x="466266" y="4416136"/>
            <a:chExt cx="2651500" cy="139099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7D438D1-4A2C-457A-A675-A2FFD11F8FC1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52CBBE"/>
                  </a:solidFill>
                  <a:latin typeface="Tw Cen MT" panose="020B0602020104020603" pitchFamily="34" charset="0"/>
                </a:rPr>
                <a:t>Old Age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DB9B462-21BE-4A91-8264-768F8688631E}"/>
                </a:ext>
              </a:extLst>
            </p:cNvPr>
            <p:cNvSpPr txBox="1"/>
            <p:nvPr/>
          </p:nvSpPr>
          <p:spPr>
            <a:xfrm>
              <a:off x="600189" y="5222359"/>
              <a:ext cx="251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w Cen MT" panose="020B0602020104020603" pitchFamily="34" charset="0"/>
                </a:rPr>
                <a:t>Aged People are need Extra care like as children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C238A46-6DC2-415E-858B-EDB9C705F5D2}"/>
              </a:ext>
            </a:extLst>
          </p:cNvPr>
          <p:cNvGrpSpPr/>
          <p:nvPr/>
        </p:nvGrpSpPr>
        <p:grpSpPr>
          <a:xfrm>
            <a:off x="3806113" y="4112242"/>
            <a:ext cx="3048141" cy="1390998"/>
            <a:chOff x="3143051" y="4416136"/>
            <a:chExt cx="3048141" cy="1390998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CBD766E-1FDC-47EC-AFE3-250300F9E1D4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w Cen MT" panose="020B0602020104020603" pitchFamily="34" charset="0"/>
                </a:rPr>
                <a:t>Children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4656B8D-277C-459C-8AC5-1E3C9FBF12C4}"/>
                </a:ext>
              </a:extLst>
            </p:cNvPr>
            <p:cNvSpPr txBox="1"/>
            <p:nvPr/>
          </p:nvSpPr>
          <p:spPr>
            <a:xfrm>
              <a:off x="3143051" y="5222359"/>
              <a:ext cx="3048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w Cen MT" panose="020B0602020104020603" pitchFamily="34" charset="0"/>
                </a:rPr>
                <a:t>Save Parents time and children are more comfort as they with family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5E2E5DE-DB63-4888-A16C-FBB53DF5105F}"/>
              </a:ext>
            </a:extLst>
          </p:cNvPr>
          <p:cNvGrpSpPr/>
          <p:nvPr/>
        </p:nvGrpSpPr>
        <p:grpSpPr>
          <a:xfrm>
            <a:off x="6779705" y="4112242"/>
            <a:ext cx="2696529" cy="1381736"/>
            <a:chOff x="6392877" y="4416136"/>
            <a:chExt cx="2696529" cy="1381736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72104E9-D31B-4FE5-8105-9C439D743046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Tw Cen MT" panose="020B0602020104020603" pitchFamily="34" charset="0"/>
                </a:rPr>
                <a:t>Emergency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C21C292-71CC-48CF-BD5C-47D7BFAC5B36}"/>
                </a:ext>
              </a:extLst>
            </p:cNvPr>
            <p:cNvSpPr txBox="1"/>
            <p:nvPr/>
          </p:nvSpPr>
          <p:spPr>
            <a:xfrm>
              <a:off x="6652520" y="5213097"/>
              <a:ext cx="2436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w Cen MT" panose="020B0602020104020603" pitchFamily="34" charset="0"/>
                </a:rPr>
                <a:t>Emergency Service at any time any where…</a:t>
              </a: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71434E-C6CD-4900-B660-51F919A5F970}"/>
              </a:ext>
            </a:extLst>
          </p:cNvPr>
          <p:cNvGrpSpPr/>
          <p:nvPr/>
        </p:nvGrpSpPr>
        <p:grpSpPr>
          <a:xfrm>
            <a:off x="8374156" y="5971079"/>
            <a:ext cx="655870" cy="655870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BC70C939-1AB5-4A0A-AAC3-53FDE2C70F43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110F109-5209-4CD5-BA23-5F300B2067E1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BBB2123A-C44C-4D65-AC2F-98106139355C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8673ED87-A365-43AA-B663-3612A14FCA26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CC331110-C0E9-4CB7-9A6E-9EF6B1D8E627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DAE62E95-A787-4233-A803-D855F221D965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8FA8BC30-DCDC-4BA9-8776-6CF7E476FF28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C43FD853-902B-4E11-BBCF-69F6B4FF612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FBBFEE0F-9580-4A50-9CC1-60FBBFFF0241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73158225-44FF-448C-9170-28AA10915A63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C2F27F2F-A460-449F-9481-D8CF8A5EB59D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0E3C437C-55AF-4F2F-B0CB-2F88D11F52AE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D64F3776-F043-43AC-A3E8-21970B100760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5B52F121-8E9C-41A4-9176-1A59A6F54F28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8FD310FC-97AA-4DFB-B7C8-35A1D5CD1B75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A139FE20-AAAC-4283-86F8-33B70E252AC4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D5BFE70C-44D6-4C67-BFDE-2CA3C445F6DA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A43E4412-F52A-49BB-BB65-F5BEDD184346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471CAFD7-B420-4BA4-A6FD-BB63962B3C96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09F7597C-0CCB-4A7F-87AF-8949AFB3A972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6F66C19F-C116-4E49-A456-0B90D88D3BD8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450FE5EB-2834-4BF0-8C0B-9A4B9C391F9A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59601526-C3F7-4C63-BFFE-72E780B420A2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EFC59033-220E-48D4-8C5F-8DAEF66C8053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C403CE81-824E-4B6B-A7EA-0775458CD744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8" name="Circle: Hollow 537">
              <a:extLst>
                <a:ext uri="{FF2B5EF4-FFF2-40B4-BE49-F238E27FC236}">
                  <a16:creationId xmlns:a16="http://schemas.microsoft.com/office/drawing/2014/main" id="{D7A13125-2611-47CD-9326-E656470C443C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E6530626-E453-4C49-97D2-CA80290F083F}"/>
              </a:ext>
            </a:extLst>
          </p:cNvPr>
          <p:cNvGrpSpPr/>
          <p:nvPr/>
        </p:nvGrpSpPr>
        <p:grpSpPr>
          <a:xfrm>
            <a:off x="8443330" y="6040253"/>
            <a:ext cx="517522" cy="517522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D995A807-9AA4-4945-92FC-DE35D71DFEC7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531D1D5-8714-4FBB-9F9F-122119ADE66B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593" name="Rectangle 80">
                  <a:extLst>
                    <a:ext uri="{FF2B5EF4-FFF2-40B4-BE49-F238E27FC236}">
                      <a16:creationId xmlns:a16="http://schemas.microsoft.com/office/drawing/2014/main" id="{1720F701-871A-4474-BB37-A09C91E5335C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81">
                  <a:extLst>
                    <a:ext uri="{FF2B5EF4-FFF2-40B4-BE49-F238E27FC236}">
                      <a16:creationId xmlns:a16="http://schemas.microsoft.com/office/drawing/2014/main" id="{6F6FA87E-C852-45BA-86F2-E4342D7DF89D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82">
                  <a:extLst>
                    <a:ext uri="{FF2B5EF4-FFF2-40B4-BE49-F238E27FC236}">
                      <a16:creationId xmlns:a16="http://schemas.microsoft.com/office/drawing/2014/main" id="{05FD56FA-FFBC-4419-9B64-13409B0D0FBE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83">
                  <a:extLst>
                    <a:ext uri="{FF2B5EF4-FFF2-40B4-BE49-F238E27FC236}">
                      <a16:creationId xmlns:a16="http://schemas.microsoft.com/office/drawing/2014/main" id="{4FEBCEA0-26B2-4425-A8D7-4CF183CCCF63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84">
                  <a:extLst>
                    <a:ext uri="{FF2B5EF4-FFF2-40B4-BE49-F238E27FC236}">
                      <a16:creationId xmlns:a16="http://schemas.microsoft.com/office/drawing/2014/main" id="{508A2C16-FC3E-4833-A638-4888CE8EDDDE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85">
                  <a:extLst>
                    <a:ext uri="{FF2B5EF4-FFF2-40B4-BE49-F238E27FC236}">
                      <a16:creationId xmlns:a16="http://schemas.microsoft.com/office/drawing/2014/main" id="{12087E8C-FC68-4C10-921F-9D78FB7A653F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86">
                  <a:extLst>
                    <a:ext uri="{FF2B5EF4-FFF2-40B4-BE49-F238E27FC236}">
                      <a16:creationId xmlns:a16="http://schemas.microsoft.com/office/drawing/2014/main" id="{30BD646C-2DE1-4C7E-A9A1-B32DC836134F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87">
                  <a:extLst>
                    <a:ext uri="{FF2B5EF4-FFF2-40B4-BE49-F238E27FC236}">
                      <a16:creationId xmlns:a16="http://schemas.microsoft.com/office/drawing/2014/main" id="{6EFF7FD1-52A5-4D07-96A9-4CE6354CA5E8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88">
                  <a:extLst>
                    <a:ext uri="{FF2B5EF4-FFF2-40B4-BE49-F238E27FC236}">
                      <a16:creationId xmlns:a16="http://schemas.microsoft.com/office/drawing/2014/main" id="{A2275FCA-93E2-468E-AFE2-8C743AC506CF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89">
                  <a:extLst>
                    <a:ext uri="{FF2B5EF4-FFF2-40B4-BE49-F238E27FC236}">
                      <a16:creationId xmlns:a16="http://schemas.microsoft.com/office/drawing/2014/main" id="{51104C97-C3FC-4A34-8F70-37C9A2A2F510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90">
                  <a:extLst>
                    <a:ext uri="{FF2B5EF4-FFF2-40B4-BE49-F238E27FC236}">
                      <a16:creationId xmlns:a16="http://schemas.microsoft.com/office/drawing/2014/main" id="{C938B8BE-EBA3-4958-94E7-2FD0FD062887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91">
                  <a:extLst>
                    <a:ext uri="{FF2B5EF4-FFF2-40B4-BE49-F238E27FC236}">
                      <a16:creationId xmlns:a16="http://schemas.microsoft.com/office/drawing/2014/main" id="{1901C811-FD4C-4A2B-8E9B-5441B77622E3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92">
                  <a:extLst>
                    <a:ext uri="{FF2B5EF4-FFF2-40B4-BE49-F238E27FC236}">
                      <a16:creationId xmlns:a16="http://schemas.microsoft.com/office/drawing/2014/main" id="{4A03B9EF-BB40-4B1B-8806-CFBCD4E4D35B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93">
                  <a:extLst>
                    <a:ext uri="{FF2B5EF4-FFF2-40B4-BE49-F238E27FC236}">
                      <a16:creationId xmlns:a16="http://schemas.microsoft.com/office/drawing/2014/main" id="{6CB29EAF-4E01-48BF-A2D8-769D21D42216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94">
                  <a:extLst>
                    <a:ext uri="{FF2B5EF4-FFF2-40B4-BE49-F238E27FC236}">
                      <a16:creationId xmlns:a16="http://schemas.microsoft.com/office/drawing/2014/main" id="{6B03B007-DF52-46BC-A86A-0405325E5AFD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95">
                  <a:extLst>
                    <a:ext uri="{FF2B5EF4-FFF2-40B4-BE49-F238E27FC236}">
                      <a16:creationId xmlns:a16="http://schemas.microsoft.com/office/drawing/2014/main" id="{6C8937E3-E0FA-4DC7-BFB5-50AAAA958DDD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96">
                  <a:extLst>
                    <a:ext uri="{FF2B5EF4-FFF2-40B4-BE49-F238E27FC236}">
                      <a16:creationId xmlns:a16="http://schemas.microsoft.com/office/drawing/2014/main" id="{6A7B7AAA-E50F-48EC-A03E-90871321BD4B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97">
                  <a:extLst>
                    <a:ext uri="{FF2B5EF4-FFF2-40B4-BE49-F238E27FC236}">
                      <a16:creationId xmlns:a16="http://schemas.microsoft.com/office/drawing/2014/main" id="{578D589C-9614-44ED-AED3-00C08C406B16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98">
                  <a:extLst>
                    <a:ext uri="{FF2B5EF4-FFF2-40B4-BE49-F238E27FC236}">
                      <a16:creationId xmlns:a16="http://schemas.microsoft.com/office/drawing/2014/main" id="{6768CEDF-5C12-4F8E-94C2-C17E7C9DCE52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99">
                  <a:extLst>
                    <a:ext uri="{FF2B5EF4-FFF2-40B4-BE49-F238E27FC236}">
                      <a16:creationId xmlns:a16="http://schemas.microsoft.com/office/drawing/2014/main" id="{71DBA966-76B5-482A-A656-2C0F48E28AF0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100">
                  <a:extLst>
                    <a:ext uri="{FF2B5EF4-FFF2-40B4-BE49-F238E27FC236}">
                      <a16:creationId xmlns:a16="http://schemas.microsoft.com/office/drawing/2014/main" id="{7AD7982A-1F66-46D1-8FF7-2B26A1683E6A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101">
                  <a:extLst>
                    <a:ext uri="{FF2B5EF4-FFF2-40B4-BE49-F238E27FC236}">
                      <a16:creationId xmlns:a16="http://schemas.microsoft.com/office/drawing/2014/main" id="{BACDB632-6BE7-48A2-9C7D-437A082A31FD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102">
                  <a:extLst>
                    <a:ext uri="{FF2B5EF4-FFF2-40B4-BE49-F238E27FC236}">
                      <a16:creationId xmlns:a16="http://schemas.microsoft.com/office/drawing/2014/main" id="{3F6BE77D-A871-4760-ABE2-F7A89B4F4DAF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103">
                  <a:extLst>
                    <a:ext uri="{FF2B5EF4-FFF2-40B4-BE49-F238E27FC236}">
                      <a16:creationId xmlns:a16="http://schemas.microsoft.com/office/drawing/2014/main" id="{CC9A193E-0440-4686-B493-EDBCFE62A1BD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1205F76-82B9-4C17-80D8-9439C165F486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12D863AF-D423-41ED-B0F6-CBECF1D4B889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7288B494-09E8-478F-A632-0D5F7A9BF52B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ECD6E9A6-4A5F-4E7B-B454-AB8C48587E4F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E1A384B3-4B0F-473C-A57F-7BFA1FB84201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8B5F7685-8C31-4872-9D69-0A61333FBAE1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D8CEFFFE-5B64-47DF-9952-2B516A2A1FF3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013F04FF-F7A7-4311-A5EC-07C8896ED604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C13E08C6-8817-4924-AF00-CF25CE4BA368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92C8D5E2-59C2-4505-A71E-049C270EA62A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7C1AEF66-D872-4112-95D7-8B0EE1332D7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E88CC326-5EED-49C1-8629-E305FF7D782C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F573DDA0-55FB-4C99-B984-10D1CC7FDC0E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A0EE9DEA-B9E3-44CE-AE14-03549490198C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1B529130-D856-4A83-8494-848ADE4E818C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44FE6D97-C62A-473F-8C97-67F0815602C4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E921ADCD-F074-4ECC-B509-5FE76EB31F64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F474BEC7-DDE7-4056-97FB-EA52CF27AA4D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EFB23178-4A18-4036-9976-E8C33544010B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0E6BCAC8-0661-4A70-B1BE-588307DECA82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38B824B6-D62F-400C-91C7-6404753FD0AA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3C86B0EF-387F-44D4-8FC8-4B1D8FFA3297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B7168549-B756-4CBF-BF75-18F6D3998E4F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D62BD3EC-3348-4F0A-B858-D2B6BB22A296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DDEFCF3C-A0AD-461E-A5CD-C759EB112E6F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65" name="Circle: Hollow 564">
              <a:extLst>
                <a:ext uri="{FF2B5EF4-FFF2-40B4-BE49-F238E27FC236}">
                  <a16:creationId xmlns:a16="http://schemas.microsoft.com/office/drawing/2014/main" id="{2A8728C5-5DE0-4AC8-B069-602AE350A994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6" name="Circle: Hollow 565">
              <a:extLst>
                <a:ext uri="{FF2B5EF4-FFF2-40B4-BE49-F238E27FC236}">
                  <a16:creationId xmlns:a16="http://schemas.microsoft.com/office/drawing/2014/main" id="{42AC3FD2-2266-4021-8985-51B0C4AC1E57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1747540F-2629-46D3-B1DB-39CA14193136}"/>
              </a:ext>
            </a:extLst>
          </p:cNvPr>
          <p:cNvGrpSpPr/>
          <p:nvPr/>
        </p:nvGrpSpPr>
        <p:grpSpPr>
          <a:xfrm>
            <a:off x="8558881" y="6155804"/>
            <a:ext cx="286420" cy="28642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A3424F64-2241-453A-A40D-BB5A556867F8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08927A09-38DA-4E87-A0E7-62A49631B3F6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4B87E02F-53CE-4661-A26C-C104F7682395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8D58BFC-740E-4970-A7AB-7F9C1DF2860A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D07FBF7D-C9CE-463B-9358-76846E4E0D06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936654CD-D391-4AA0-AA2D-940854222E59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DB0F7ADF-8B24-4B7C-9E0C-D0040A194EA9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3A5A38D7-E830-4A8A-BE2F-F9F2BBC175D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DC133597-D257-4599-B148-652274DBF632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F9034494-6174-436D-92E5-B6B07A965E3C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EBC32CAE-BA42-4E6A-8E7F-6BC1F010DDA1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7DBD3BC-DFAF-491D-822B-C3810B402018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CCAC847F-FA3F-462E-A73D-511802EC5FF2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C265F486-F193-4617-A206-F943ABED87B5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2BC31F73-9698-4BE9-8587-2CB0C8D1831E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4E3771BE-002F-4BCD-A479-31B6E15C24F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3A9BD92E-06C6-486B-8966-541AA0F6990B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EB5D2CBF-FD2C-4D45-A901-5DCCA5CA6E8A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553EC10D-0025-4EE7-BEAD-86E7CBB8EB1D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8BE36BDD-6BD6-4E9C-82FE-7D7715D4F6F2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3E37E0E8-65A6-4E95-A7A8-5EC77F8BC7D2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3144CF75-DCC9-4C3D-8BE9-D61448D2B85C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3C6BF8F8-1289-47BB-9E39-7E7E39444494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1066E227-FE25-4D38-A4AB-0374ECAF97AC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2" name="Oval 641">
            <a:extLst>
              <a:ext uri="{FF2B5EF4-FFF2-40B4-BE49-F238E27FC236}">
                <a16:creationId xmlns:a16="http://schemas.microsoft.com/office/drawing/2014/main" id="{2C057EAD-AAB0-4906-8A2D-65365A0F1771}"/>
              </a:ext>
            </a:extLst>
          </p:cNvPr>
          <p:cNvSpPr/>
          <p:nvPr/>
        </p:nvSpPr>
        <p:spPr>
          <a:xfrm>
            <a:off x="8615241" y="6208028"/>
            <a:ext cx="174074" cy="174074"/>
          </a:xfrm>
          <a:prstGeom prst="ellipse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8A590C5A-117E-4A00-8361-E1A01EDF3712}"/>
              </a:ext>
            </a:extLst>
          </p:cNvPr>
          <p:cNvGrpSpPr/>
          <p:nvPr/>
        </p:nvGrpSpPr>
        <p:grpSpPr>
          <a:xfrm>
            <a:off x="8967744" y="5864706"/>
            <a:ext cx="387842" cy="38784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F79CF0FD-733B-4519-B079-88646B65B091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1CA2F3F1-D012-43AD-9F17-431AB48B1682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A70AF1EC-5613-43D8-BC88-1463DEB2D004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C25E5F71-A1BE-40C8-82F3-83AFE33F6684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F36950C7-20D4-48B6-BBB4-2DAEF55BAFAA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F28B4909-C0C3-436A-A7AF-297F3FBB7719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CF6DA09A-DB2B-4F01-9A89-50F6B23CE41D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27EEDD1F-F0E4-4AC1-B069-D43521A89DC3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0593BBE-F4DE-4F3F-AA21-97F475E42115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CA7E7A2B-7798-4CB1-9443-BA3D9FE72F11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A16716B1-7002-4A94-9332-94F0F375E8E2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DD43962C-FB04-4789-8655-8436D8F2188B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C9D02F8A-2D9E-4593-8DFA-0316BBF0EBB3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46352634-0DD9-4D4B-97BD-E3CF67CE02BB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7B69AC35-EDAD-41BB-9A3F-8DE4988E6906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AFEA5307-8860-4CE6-B093-5E1F73F17A0D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AA447835-74D5-45EE-9FBA-430A6959592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5EBBB66F-1BD0-4AA5-8163-4A62291B78A7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8D2D123B-956E-4577-AFD8-CCC2A417386B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749E8953-875D-48E7-AF0F-22D2D261014C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6FA63696-B42F-41C1-B3C8-3E55AB76A674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1B7E98E-98D3-48D7-9D74-90617336A26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7CE45702-6803-4FE0-BBB8-2D263E0D1D5E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274DE1C9-CEB6-4D8F-BC82-AD053131889F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6DE2685A-AD93-429C-85CA-15EEFFD139E5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5" name="Circle: Hollow 644">
              <a:extLst>
                <a:ext uri="{FF2B5EF4-FFF2-40B4-BE49-F238E27FC236}">
                  <a16:creationId xmlns:a16="http://schemas.microsoft.com/office/drawing/2014/main" id="{CD247E8B-702D-4966-8879-55A40217E6B1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79263C44-7C48-43AB-8737-8B5E8ADF931A}"/>
              </a:ext>
            </a:extLst>
          </p:cNvPr>
          <p:cNvGrpSpPr/>
          <p:nvPr/>
        </p:nvGrpSpPr>
        <p:grpSpPr>
          <a:xfrm>
            <a:off x="9008649" y="5905611"/>
            <a:ext cx="306032" cy="306032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56D9A354-B277-4ACB-B9C5-9EC96836C7D1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674" name="Group 673">
                <a:extLst>
                  <a:ext uri="{FF2B5EF4-FFF2-40B4-BE49-F238E27FC236}">
                    <a16:creationId xmlns:a16="http://schemas.microsoft.com/office/drawing/2014/main" id="{879187ED-C906-4673-B20F-0A1733EFC18F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700" name="Rectangle 80">
                  <a:extLst>
                    <a:ext uri="{FF2B5EF4-FFF2-40B4-BE49-F238E27FC236}">
                      <a16:creationId xmlns:a16="http://schemas.microsoft.com/office/drawing/2014/main" id="{F0802FAD-6339-48EA-9C1E-CFE49DEDDB6D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81">
                  <a:extLst>
                    <a:ext uri="{FF2B5EF4-FFF2-40B4-BE49-F238E27FC236}">
                      <a16:creationId xmlns:a16="http://schemas.microsoft.com/office/drawing/2014/main" id="{36F894BF-28FB-4F65-B5E0-FB85C10121F3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82">
                  <a:extLst>
                    <a:ext uri="{FF2B5EF4-FFF2-40B4-BE49-F238E27FC236}">
                      <a16:creationId xmlns:a16="http://schemas.microsoft.com/office/drawing/2014/main" id="{5169A852-5096-413E-9977-3ED364016902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83">
                  <a:extLst>
                    <a:ext uri="{FF2B5EF4-FFF2-40B4-BE49-F238E27FC236}">
                      <a16:creationId xmlns:a16="http://schemas.microsoft.com/office/drawing/2014/main" id="{CB200CB3-3BCE-48CD-A0AD-E0E53C77A6F2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84">
                  <a:extLst>
                    <a:ext uri="{FF2B5EF4-FFF2-40B4-BE49-F238E27FC236}">
                      <a16:creationId xmlns:a16="http://schemas.microsoft.com/office/drawing/2014/main" id="{8A05C570-81DF-4708-A3DC-444465DC19AB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85">
                  <a:extLst>
                    <a:ext uri="{FF2B5EF4-FFF2-40B4-BE49-F238E27FC236}">
                      <a16:creationId xmlns:a16="http://schemas.microsoft.com/office/drawing/2014/main" id="{5A316F08-69CB-491A-93B9-E248A48EDDA4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86">
                  <a:extLst>
                    <a:ext uri="{FF2B5EF4-FFF2-40B4-BE49-F238E27FC236}">
                      <a16:creationId xmlns:a16="http://schemas.microsoft.com/office/drawing/2014/main" id="{85B7D660-F493-438F-BD00-B5969E56D213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87">
                  <a:extLst>
                    <a:ext uri="{FF2B5EF4-FFF2-40B4-BE49-F238E27FC236}">
                      <a16:creationId xmlns:a16="http://schemas.microsoft.com/office/drawing/2014/main" id="{6F5CD0EC-2DCD-4521-9695-F0C2BCECC3FE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88">
                  <a:extLst>
                    <a:ext uri="{FF2B5EF4-FFF2-40B4-BE49-F238E27FC236}">
                      <a16:creationId xmlns:a16="http://schemas.microsoft.com/office/drawing/2014/main" id="{1D2E12AB-9C66-4D15-AA50-3360B1A1CC31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Rectangle 89">
                  <a:extLst>
                    <a:ext uri="{FF2B5EF4-FFF2-40B4-BE49-F238E27FC236}">
                      <a16:creationId xmlns:a16="http://schemas.microsoft.com/office/drawing/2014/main" id="{83021C6C-F871-4E96-9FBC-6B8ADB8A0ECD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90">
                  <a:extLst>
                    <a:ext uri="{FF2B5EF4-FFF2-40B4-BE49-F238E27FC236}">
                      <a16:creationId xmlns:a16="http://schemas.microsoft.com/office/drawing/2014/main" id="{DC2E5F59-5FA8-4E6B-9C67-EC7FA02ED2BF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91">
                  <a:extLst>
                    <a:ext uri="{FF2B5EF4-FFF2-40B4-BE49-F238E27FC236}">
                      <a16:creationId xmlns:a16="http://schemas.microsoft.com/office/drawing/2014/main" id="{26908DD7-1CEE-4DA7-B9B6-152E24B8EE29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92">
                  <a:extLst>
                    <a:ext uri="{FF2B5EF4-FFF2-40B4-BE49-F238E27FC236}">
                      <a16:creationId xmlns:a16="http://schemas.microsoft.com/office/drawing/2014/main" id="{57FE9EC9-A1A8-4743-BADE-33D1D4346D00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93">
                  <a:extLst>
                    <a:ext uri="{FF2B5EF4-FFF2-40B4-BE49-F238E27FC236}">
                      <a16:creationId xmlns:a16="http://schemas.microsoft.com/office/drawing/2014/main" id="{725045E4-A392-4BB6-BADF-1BBE2C97D9D6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94">
                  <a:extLst>
                    <a:ext uri="{FF2B5EF4-FFF2-40B4-BE49-F238E27FC236}">
                      <a16:creationId xmlns:a16="http://schemas.microsoft.com/office/drawing/2014/main" id="{BE4767C7-769B-4A86-83DE-E50A88870617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95">
                  <a:extLst>
                    <a:ext uri="{FF2B5EF4-FFF2-40B4-BE49-F238E27FC236}">
                      <a16:creationId xmlns:a16="http://schemas.microsoft.com/office/drawing/2014/main" id="{AAD8E57B-DB5D-445B-8FD6-A3E757BB9B86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96">
                  <a:extLst>
                    <a:ext uri="{FF2B5EF4-FFF2-40B4-BE49-F238E27FC236}">
                      <a16:creationId xmlns:a16="http://schemas.microsoft.com/office/drawing/2014/main" id="{7609421E-50AB-4AFE-9E32-4D30E49FBAA1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97">
                  <a:extLst>
                    <a:ext uri="{FF2B5EF4-FFF2-40B4-BE49-F238E27FC236}">
                      <a16:creationId xmlns:a16="http://schemas.microsoft.com/office/drawing/2014/main" id="{8512E303-EAA5-47FF-8AD9-CDE1C800968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98">
                  <a:extLst>
                    <a:ext uri="{FF2B5EF4-FFF2-40B4-BE49-F238E27FC236}">
                      <a16:creationId xmlns:a16="http://schemas.microsoft.com/office/drawing/2014/main" id="{1F8BB2E3-6B47-4FB4-B461-F5A4E728F8A7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99">
                  <a:extLst>
                    <a:ext uri="{FF2B5EF4-FFF2-40B4-BE49-F238E27FC236}">
                      <a16:creationId xmlns:a16="http://schemas.microsoft.com/office/drawing/2014/main" id="{C28A31A2-E9EF-46F8-BA6F-98C2A3426CC3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100">
                  <a:extLst>
                    <a:ext uri="{FF2B5EF4-FFF2-40B4-BE49-F238E27FC236}">
                      <a16:creationId xmlns:a16="http://schemas.microsoft.com/office/drawing/2014/main" id="{D7A6989A-45B0-4C98-A079-D08012D633B4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101">
                  <a:extLst>
                    <a:ext uri="{FF2B5EF4-FFF2-40B4-BE49-F238E27FC236}">
                      <a16:creationId xmlns:a16="http://schemas.microsoft.com/office/drawing/2014/main" id="{6BD1BAB4-38C2-4C44-B205-625F01E81101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102">
                  <a:extLst>
                    <a:ext uri="{FF2B5EF4-FFF2-40B4-BE49-F238E27FC236}">
                      <a16:creationId xmlns:a16="http://schemas.microsoft.com/office/drawing/2014/main" id="{5D885980-584F-4EC2-9218-C25028E1049D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103">
                  <a:extLst>
                    <a:ext uri="{FF2B5EF4-FFF2-40B4-BE49-F238E27FC236}">
                      <a16:creationId xmlns:a16="http://schemas.microsoft.com/office/drawing/2014/main" id="{F75D86A1-4AE3-460F-AEB7-3E7BDC418460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5" name="Group 674">
                <a:extLst>
                  <a:ext uri="{FF2B5EF4-FFF2-40B4-BE49-F238E27FC236}">
                    <a16:creationId xmlns:a16="http://schemas.microsoft.com/office/drawing/2014/main" id="{E9D84390-7F30-4398-ACBC-FD3CA4B356AF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BD75D66A-E598-4B4B-B4FA-70889E296600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A15447A4-5F22-444B-9FBB-FAC342201F3B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FA9DD9DB-7A42-4B94-B0E3-59C52963BB2C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F9F96C9E-D001-4ECA-96EE-8B5C13E7FB86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7882B25B-3291-4822-91BB-543BCE779CE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421D6FFD-73D2-4CAA-B3FC-CFE4738FF60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E0E3A859-5363-4E07-BA58-FE7F026A53BC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C4C049AB-264D-41C9-8A13-AF898665131D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8C218BF0-4FFB-4869-A8B7-8D1571FB81D3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2B8D6D67-6C52-4ECE-99E3-579FBC469D77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B512AF39-B99F-4160-8A0F-3DD24C7FC0BD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E9A00B87-EBCB-426C-9A7F-7563FF86527F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B270C371-2299-4DB6-B8C4-0A1130A6F7AA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7A7D079A-5F5F-4087-A562-788A846FF29A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375A3812-85CF-4AC8-B1F2-B6E1F73671FE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D0C99179-1864-4514-8C0F-D163CCF3911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CFF567C1-E4E2-4B51-9536-7D54C2FCE23A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C61899A0-5091-49D5-B977-57C6135C2EBF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27F455BC-D8E4-44FA-B0BF-4803C4640E18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B1987D22-EB28-4F50-B28A-1CC3E1064438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58A6EC46-959D-4339-A528-0B3C7BA6FD7A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21D5BD57-63DF-4653-96A5-DD257DBF7F1B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4879B560-E5B0-44DE-A1A7-1390EF194BAC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F57B2461-4054-4C60-874A-2C1A8965D5F6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72" name="Circle: Hollow 671">
              <a:extLst>
                <a:ext uri="{FF2B5EF4-FFF2-40B4-BE49-F238E27FC236}">
                  <a16:creationId xmlns:a16="http://schemas.microsoft.com/office/drawing/2014/main" id="{8CD09FAD-D8B3-4D81-8A92-610BF9E8A8EC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3" name="Circle: Hollow 672">
              <a:extLst>
                <a:ext uri="{FF2B5EF4-FFF2-40B4-BE49-F238E27FC236}">
                  <a16:creationId xmlns:a16="http://schemas.microsoft.com/office/drawing/2014/main" id="{695D7107-F663-428D-8F64-6A7C0C68C477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AC9CA6DF-D91A-4E0C-9FB4-C16CF94E0C3E}"/>
              </a:ext>
            </a:extLst>
          </p:cNvPr>
          <p:cNvGrpSpPr/>
          <p:nvPr/>
        </p:nvGrpSpPr>
        <p:grpSpPr>
          <a:xfrm>
            <a:off x="9076979" y="5973941"/>
            <a:ext cx="169372" cy="169372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23B8FA49-B216-417F-AE25-B0B001506542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D53A1D5D-FA25-4271-AD0F-50B5DBD1375F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604BE22-4927-4DF5-A784-CBF6436A9287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EFE2C4C-AC4A-4093-A914-E9BA842DB7F5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B5E684D3-B97C-4535-95BF-BA1C3A8B9394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B22797A3-747A-4C31-B1EF-CFAB9F87BE81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5753DD09-47AE-47C1-8EDE-BFE3F9DF923E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87A657CA-9610-4E7F-AB01-5D806A3D83A3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C9BC5C76-39EB-457B-AC2C-BBBE31859F7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3954A580-4B2B-4DB9-AA1C-EF8483FAA477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24554F00-7A0A-49C6-9199-5FA993442BCA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E3C18A17-4598-4ED5-A536-0E9F184731E1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E1B85CE7-0AE5-4B8E-8AF1-2F9B419AC5DC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8A0527C2-F3DD-42A5-966A-25939AE6A589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21DEA260-D00D-45D4-9813-3877D67FD061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BD4097C2-40D7-47F5-AC0A-C32075F1E7FA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4C6CE395-5C33-4B56-8AF7-70CAE30AB51C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2006C89C-043D-4C6C-BC31-C560EADEBD20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8A40F5CF-A088-4C1C-9D0B-1BD4B36E4F6C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F95EDA1B-E472-46FB-8CBF-28ED51F42811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F38FF97B-FE7F-4D73-9B70-0CF7F1651C0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CA383641-0AB4-4B3C-B289-C49929E2489E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4D053718-E5D4-413C-B782-0C5D026EF737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AEF8D5E5-9869-4D38-B5D6-EEC4FBBA5E94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9" name="Oval 748">
            <a:extLst>
              <a:ext uri="{FF2B5EF4-FFF2-40B4-BE49-F238E27FC236}">
                <a16:creationId xmlns:a16="http://schemas.microsoft.com/office/drawing/2014/main" id="{C81B753A-C7E1-4ADC-B7FC-A50F0E2DE5FD}"/>
              </a:ext>
            </a:extLst>
          </p:cNvPr>
          <p:cNvSpPr/>
          <p:nvPr/>
        </p:nvSpPr>
        <p:spPr>
          <a:xfrm>
            <a:off x="9118107" y="6015069"/>
            <a:ext cx="87116" cy="87116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E49A17CF-25BA-48D8-BFD8-1F43D347B940}"/>
              </a:ext>
            </a:extLst>
          </p:cNvPr>
          <p:cNvGrpSpPr/>
          <p:nvPr/>
        </p:nvGrpSpPr>
        <p:grpSpPr>
          <a:xfrm>
            <a:off x="9424476" y="5608391"/>
            <a:ext cx="946984" cy="946984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751" name="Group 750">
              <a:extLst>
                <a:ext uri="{FF2B5EF4-FFF2-40B4-BE49-F238E27FC236}">
                  <a16:creationId xmlns:a16="http://schemas.microsoft.com/office/drawing/2014/main" id="{D579E712-3B37-47DC-B122-5260E456F0F0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3DBF977A-67B2-49E2-8609-1577CAE4732E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D32E1C47-AEA1-4FA5-81FB-E6836E821269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C4147751-92F1-4AE0-A8F3-BB79D8C26C93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FF86125A-93BD-4877-B29D-5C80EF821D7E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E0FE0B5E-32A7-426B-A188-5FC5A77E6A5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5A51E3CC-0063-4C87-AA6B-79B864A90999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ACABF3C0-762B-47E8-8A61-AC8A46BC9909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CCC852D2-77E8-4C5F-A0F9-2FAF45FDA1D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3C7DC134-BA5F-4837-A123-073B532EA59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B73ED18B-56D9-4502-89E1-1EA262105400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B0D1B1DA-4840-4569-A7E6-D5DAF0E4558F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5CF51B12-720C-4F35-8C15-2211AA8BA8F1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4B242A82-9A04-48E3-A303-DB104B515BA7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9CF83482-C894-44A1-BF1F-897B57F1F354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AE72D0A8-5D49-4E48-A0E8-CF524C1B24AD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67EB3C4A-7EB3-4997-9ACA-80EEA7DB5D1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697A1DD1-B9C5-4A88-86AA-CEB7260C394C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AC6F5B76-C0D2-4AA0-A62A-6D99FF011ACF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C1EDF14D-8B99-4096-A813-64954EDD72DC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44501D81-9879-4A50-ACCA-F7986F6E262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3CB80744-369B-4E25-BA6D-2FC6CFFF6637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0C5F1B05-1D47-465E-8903-A911173D6587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74D68BAE-F345-47BA-A57D-1BC6751373CF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3F4E499B-9B40-4954-B4A3-27DEB45D579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2" name="Circle: Hollow 751">
              <a:extLst>
                <a:ext uri="{FF2B5EF4-FFF2-40B4-BE49-F238E27FC236}">
                  <a16:creationId xmlns:a16="http://schemas.microsoft.com/office/drawing/2014/main" id="{3A1CE40A-0158-4669-86BE-D91A1A4205AB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7" name="Group 776">
            <a:extLst>
              <a:ext uri="{FF2B5EF4-FFF2-40B4-BE49-F238E27FC236}">
                <a16:creationId xmlns:a16="http://schemas.microsoft.com/office/drawing/2014/main" id="{152CE0B6-D85C-4AA6-A2D0-0D4BC9F8D4EE}"/>
              </a:ext>
            </a:extLst>
          </p:cNvPr>
          <p:cNvGrpSpPr/>
          <p:nvPr/>
        </p:nvGrpSpPr>
        <p:grpSpPr>
          <a:xfrm>
            <a:off x="9524354" y="5708269"/>
            <a:ext cx="747228" cy="747228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778" name="Group 777">
              <a:extLst>
                <a:ext uri="{FF2B5EF4-FFF2-40B4-BE49-F238E27FC236}">
                  <a16:creationId xmlns:a16="http://schemas.microsoft.com/office/drawing/2014/main" id="{1DF06051-1A0F-4CF8-A24D-DCFB088A1AFC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80AF9655-C3EF-420B-8C76-E643D6D0B9FB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807" name="Rectangle 80">
                  <a:extLst>
                    <a:ext uri="{FF2B5EF4-FFF2-40B4-BE49-F238E27FC236}">
                      <a16:creationId xmlns:a16="http://schemas.microsoft.com/office/drawing/2014/main" id="{F13137D8-D906-4492-BC5C-3CE0C6D74091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Rectangle 81">
                  <a:extLst>
                    <a:ext uri="{FF2B5EF4-FFF2-40B4-BE49-F238E27FC236}">
                      <a16:creationId xmlns:a16="http://schemas.microsoft.com/office/drawing/2014/main" id="{9A8A2F24-3BF8-44DC-B74F-36004358A2E0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82">
                  <a:extLst>
                    <a:ext uri="{FF2B5EF4-FFF2-40B4-BE49-F238E27FC236}">
                      <a16:creationId xmlns:a16="http://schemas.microsoft.com/office/drawing/2014/main" id="{BAC7375D-522B-4EFB-BF43-F60C0DC20F28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3">
                  <a:extLst>
                    <a:ext uri="{FF2B5EF4-FFF2-40B4-BE49-F238E27FC236}">
                      <a16:creationId xmlns:a16="http://schemas.microsoft.com/office/drawing/2014/main" id="{E23B9CF5-3B85-42F4-BFC0-69709C60665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4">
                  <a:extLst>
                    <a:ext uri="{FF2B5EF4-FFF2-40B4-BE49-F238E27FC236}">
                      <a16:creationId xmlns:a16="http://schemas.microsoft.com/office/drawing/2014/main" id="{404892A6-654F-4B53-AAC2-F01D84D15D2E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5">
                  <a:extLst>
                    <a:ext uri="{FF2B5EF4-FFF2-40B4-BE49-F238E27FC236}">
                      <a16:creationId xmlns:a16="http://schemas.microsoft.com/office/drawing/2014/main" id="{CBF92662-4705-4C18-8881-2654705BC7EE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6">
                  <a:extLst>
                    <a:ext uri="{FF2B5EF4-FFF2-40B4-BE49-F238E27FC236}">
                      <a16:creationId xmlns:a16="http://schemas.microsoft.com/office/drawing/2014/main" id="{8B30520F-D3A8-45E8-B906-946A656C4A07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7">
                  <a:extLst>
                    <a:ext uri="{FF2B5EF4-FFF2-40B4-BE49-F238E27FC236}">
                      <a16:creationId xmlns:a16="http://schemas.microsoft.com/office/drawing/2014/main" id="{0F8EBB8D-7725-46B6-AAD9-02AB87487B50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8">
                  <a:extLst>
                    <a:ext uri="{FF2B5EF4-FFF2-40B4-BE49-F238E27FC236}">
                      <a16:creationId xmlns:a16="http://schemas.microsoft.com/office/drawing/2014/main" id="{23484F47-12FD-4F78-AC8D-CFD2C323C1A8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9">
                  <a:extLst>
                    <a:ext uri="{FF2B5EF4-FFF2-40B4-BE49-F238E27FC236}">
                      <a16:creationId xmlns:a16="http://schemas.microsoft.com/office/drawing/2014/main" id="{778DAE2C-5F47-488A-91E8-7A791888B48B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90">
                  <a:extLst>
                    <a:ext uri="{FF2B5EF4-FFF2-40B4-BE49-F238E27FC236}">
                      <a16:creationId xmlns:a16="http://schemas.microsoft.com/office/drawing/2014/main" id="{D0F8BF8C-AB7A-4E29-A1C0-5176324E1AD6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91">
                  <a:extLst>
                    <a:ext uri="{FF2B5EF4-FFF2-40B4-BE49-F238E27FC236}">
                      <a16:creationId xmlns:a16="http://schemas.microsoft.com/office/drawing/2014/main" id="{B7C3FA46-0A0F-46E2-9A4F-56B0D45FEC65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92">
                  <a:extLst>
                    <a:ext uri="{FF2B5EF4-FFF2-40B4-BE49-F238E27FC236}">
                      <a16:creationId xmlns:a16="http://schemas.microsoft.com/office/drawing/2014/main" id="{581B0064-1C46-476F-8433-430BEC9D393F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Rectangle 93">
                  <a:extLst>
                    <a:ext uri="{FF2B5EF4-FFF2-40B4-BE49-F238E27FC236}">
                      <a16:creationId xmlns:a16="http://schemas.microsoft.com/office/drawing/2014/main" id="{235B18AA-F956-486F-8FE6-3C862FFABA26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Rectangle 94">
                  <a:extLst>
                    <a:ext uri="{FF2B5EF4-FFF2-40B4-BE49-F238E27FC236}">
                      <a16:creationId xmlns:a16="http://schemas.microsoft.com/office/drawing/2014/main" id="{85111E77-3DB6-46B7-B923-15E1D2C85A95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95">
                  <a:extLst>
                    <a:ext uri="{FF2B5EF4-FFF2-40B4-BE49-F238E27FC236}">
                      <a16:creationId xmlns:a16="http://schemas.microsoft.com/office/drawing/2014/main" id="{63B30C79-D38D-4AE2-8789-15B438BF12FC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Rectangle 96">
                  <a:extLst>
                    <a:ext uri="{FF2B5EF4-FFF2-40B4-BE49-F238E27FC236}">
                      <a16:creationId xmlns:a16="http://schemas.microsoft.com/office/drawing/2014/main" id="{70009FB8-B680-4297-BE2C-9D6007DCC091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4" name="Rectangle 97">
                  <a:extLst>
                    <a:ext uri="{FF2B5EF4-FFF2-40B4-BE49-F238E27FC236}">
                      <a16:creationId xmlns:a16="http://schemas.microsoft.com/office/drawing/2014/main" id="{72AC64AC-7E1B-4A34-98E9-40AEDB03B028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5" name="Rectangle 98">
                  <a:extLst>
                    <a:ext uri="{FF2B5EF4-FFF2-40B4-BE49-F238E27FC236}">
                      <a16:creationId xmlns:a16="http://schemas.microsoft.com/office/drawing/2014/main" id="{2245F34D-85E4-4EFC-84AB-F942DA6CA274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Rectangle 99">
                  <a:extLst>
                    <a:ext uri="{FF2B5EF4-FFF2-40B4-BE49-F238E27FC236}">
                      <a16:creationId xmlns:a16="http://schemas.microsoft.com/office/drawing/2014/main" id="{59661669-4016-4093-A2D0-058BA633A356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Rectangle 100">
                  <a:extLst>
                    <a:ext uri="{FF2B5EF4-FFF2-40B4-BE49-F238E27FC236}">
                      <a16:creationId xmlns:a16="http://schemas.microsoft.com/office/drawing/2014/main" id="{77A7BAE7-D9E9-4CA7-8A60-2CEBACC0040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8" name="Rectangle 101">
                  <a:extLst>
                    <a:ext uri="{FF2B5EF4-FFF2-40B4-BE49-F238E27FC236}">
                      <a16:creationId xmlns:a16="http://schemas.microsoft.com/office/drawing/2014/main" id="{DD13E5E8-2F62-4A09-B9DE-9F8E88288741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9" name="Rectangle 102">
                  <a:extLst>
                    <a:ext uri="{FF2B5EF4-FFF2-40B4-BE49-F238E27FC236}">
                      <a16:creationId xmlns:a16="http://schemas.microsoft.com/office/drawing/2014/main" id="{890F51C9-3CF4-4666-A124-CC626CC4B9CD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103">
                  <a:extLst>
                    <a:ext uri="{FF2B5EF4-FFF2-40B4-BE49-F238E27FC236}">
                      <a16:creationId xmlns:a16="http://schemas.microsoft.com/office/drawing/2014/main" id="{E7F5B76D-759C-466B-B542-1C1F533AFDEC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6A17B533-4456-4904-ACE0-326F4A316041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FFB29436-F771-46EA-AD1F-2D51E914563E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8F473113-DB8D-484A-BD86-E0C76B4EE415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43D08C7F-740A-4942-923E-4EE35B49170C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03FA9ABC-B0B1-4675-ACB3-02283EC61EB5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064293C3-B637-48B3-9B77-BD5214811D07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3CDEA27C-51EA-4BD9-9777-FDFEBE090B8F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058AE5AD-843F-45FB-966E-DA59195FB30D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0707AB1D-9F7B-4916-B01A-A02B19AE8399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143DDFD3-9B25-48C4-A4A5-CC19AD251513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3E77F5B1-64DC-495D-8B2F-85A0053FE0B1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70C21457-C09A-43FC-AEB7-E5808A0B6B54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F43C3605-2ED8-4258-AE94-C73C8B860BFC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5C52B449-E924-4B7B-B0BA-91096A7A2E6B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D3C97896-D566-43F2-8AA5-142997B34843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80006259-D5E3-49FF-BC78-B8820E80EFC0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BD8B8641-FF95-4D52-9E11-2C15C56B0CD8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555778BD-30E0-4C89-876E-43991897B331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D079A476-BCC2-4A5D-8A7B-B990F8FE1D5C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66A3DBEE-F107-4CD8-A888-775F445AB34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EA4E0AF1-835A-4A7C-BCAC-6F918CD13162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094A6D8A-88C9-49BD-B203-CB423D634452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301455DA-45E5-4FDD-9C02-30BB7498B344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6007386E-D3E6-48E6-9AF7-E417172F2E5C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74A0DB85-BBF7-464A-BF61-939FF4C19B4D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79" name="Circle: Hollow 778">
              <a:extLst>
                <a:ext uri="{FF2B5EF4-FFF2-40B4-BE49-F238E27FC236}">
                  <a16:creationId xmlns:a16="http://schemas.microsoft.com/office/drawing/2014/main" id="{C1FBA376-9095-4947-AC4E-07517AFDCF00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0" name="Circle: Hollow 779">
              <a:extLst>
                <a:ext uri="{FF2B5EF4-FFF2-40B4-BE49-F238E27FC236}">
                  <a16:creationId xmlns:a16="http://schemas.microsoft.com/office/drawing/2014/main" id="{C12C704E-35E7-4E22-A2AB-3BD16DD249D5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1" name="Group 830">
            <a:extLst>
              <a:ext uri="{FF2B5EF4-FFF2-40B4-BE49-F238E27FC236}">
                <a16:creationId xmlns:a16="http://schemas.microsoft.com/office/drawing/2014/main" id="{00BCE030-AC28-42AD-A709-A53E72099F99}"/>
              </a:ext>
            </a:extLst>
          </p:cNvPr>
          <p:cNvGrpSpPr/>
          <p:nvPr/>
        </p:nvGrpSpPr>
        <p:grpSpPr>
          <a:xfrm>
            <a:off x="9691193" y="5875108"/>
            <a:ext cx="413550" cy="413550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F8FDD2C3-5778-4FFD-989B-BC2A2BB08038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09B28B20-0F5C-43D9-B38C-1678CF63448E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9C6D6BB8-A885-4CF5-944C-8868A285238D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55C6F340-C938-43B2-B99C-8FE3EF3966B7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B955D8C2-8AA0-4DA9-801C-3EA7A61186E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29B6E478-6C59-4E32-9FFE-65DDAB67EB51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ADFB186A-5CB5-47F0-BD6C-3808FF3FEEF3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F4B965F8-2E55-47D9-BD86-2B2FFB9736E6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FB6DC555-A639-4566-99F2-A62FCC227097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B2BA11E8-A804-44FB-9260-25BE42B679BF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D749701C-3D19-4A6F-9602-D8C8D5DDAFE2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224FEC7C-84FA-4AB4-99E4-DB980D105C58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DABA59C9-FE77-407A-A101-2E5A96730FF7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1FDDC5D6-A160-4086-85EA-AE33F8FE4DEB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23FD0D63-9EEC-4540-83BA-1F9542C97981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B61AF7D2-A0B2-4F1F-8670-1F8CDA00EEE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F30C6DAA-79AB-4E00-AA54-F3AB033709F1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4903895F-85F6-4C45-9641-5B9656005DE4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C456F6F2-D3D4-4CB2-8047-227B903CA690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41BBA4CD-3502-42D0-8575-CDC7C2AF8467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4CE12637-F439-4D58-A34F-DE7B2AA4AD30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2828D792-1584-499E-A2AA-E59135FBB1DE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345F6628-C92A-4284-9B71-189DB128409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5B013DAE-0649-4250-BBBC-8DAD0A32CC5B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6" name="Oval 855">
            <a:extLst>
              <a:ext uri="{FF2B5EF4-FFF2-40B4-BE49-F238E27FC236}">
                <a16:creationId xmlns:a16="http://schemas.microsoft.com/office/drawing/2014/main" id="{9D4C658C-369F-47DF-9A11-2B4A1366CED0}"/>
              </a:ext>
            </a:extLst>
          </p:cNvPr>
          <p:cNvSpPr/>
          <p:nvPr/>
        </p:nvSpPr>
        <p:spPr>
          <a:xfrm>
            <a:off x="9700064" y="5925415"/>
            <a:ext cx="395808" cy="312936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7" name="Group 856">
            <a:extLst>
              <a:ext uri="{FF2B5EF4-FFF2-40B4-BE49-F238E27FC236}">
                <a16:creationId xmlns:a16="http://schemas.microsoft.com/office/drawing/2014/main" id="{FF52F5AB-6204-425B-9DF9-5D51EFC8B552}"/>
              </a:ext>
            </a:extLst>
          </p:cNvPr>
          <p:cNvGrpSpPr/>
          <p:nvPr/>
        </p:nvGrpSpPr>
        <p:grpSpPr>
          <a:xfrm>
            <a:off x="9040341" y="6223093"/>
            <a:ext cx="514822" cy="514822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858" name="Group 857">
              <a:extLst>
                <a:ext uri="{FF2B5EF4-FFF2-40B4-BE49-F238E27FC236}">
                  <a16:creationId xmlns:a16="http://schemas.microsoft.com/office/drawing/2014/main" id="{EFDB6146-ED01-4EC4-A46B-F82CB0624D48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860" name="Rectangle 859">
                <a:extLst>
                  <a:ext uri="{FF2B5EF4-FFF2-40B4-BE49-F238E27FC236}">
                    <a16:creationId xmlns:a16="http://schemas.microsoft.com/office/drawing/2014/main" id="{2AD58A0B-8F2A-4E70-AEE1-240E94570768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Rectangle 860">
                <a:extLst>
                  <a:ext uri="{FF2B5EF4-FFF2-40B4-BE49-F238E27FC236}">
                    <a16:creationId xmlns:a16="http://schemas.microsoft.com/office/drawing/2014/main" id="{757E337C-EDB1-4D36-A052-E0BD69BE0160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Rectangle 861">
                <a:extLst>
                  <a:ext uri="{FF2B5EF4-FFF2-40B4-BE49-F238E27FC236}">
                    <a16:creationId xmlns:a16="http://schemas.microsoft.com/office/drawing/2014/main" id="{B24169E6-1AA5-41CE-9549-6FDAF7970095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6166686A-85C2-4F39-AF0A-050C71ECF280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36B84304-164D-4CFA-BB29-C5FCC2CEC17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7BE81A4A-9EEB-407F-A7E2-BF7A3BC70D7C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Rectangle 865">
                <a:extLst>
                  <a:ext uri="{FF2B5EF4-FFF2-40B4-BE49-F238E27FC236}">
                    <a16:creationId xmlns:a16="http://schemas.microsoft.com/office/drawing/2014/main" id="{5ADE5431-B02A-458E-A7BB-43FED4DC2F01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70019932-8064-4120-B252-4A3E3F0289B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Rectangle 867">
                <a:extLst>
                  <a:ext uri="{FF2B5EF4-FFF2-40B4-BE49-F238E27FC236}">
                    <a16:creationId xmlns:a16="http://schemas.microsoft.com/office/drawing/2014/main" id="{7486ED0C-6151-4DBB-BCE5-2D28E7E35624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AAB93781-6CC8-478A-B3FE-8456B474AAA0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DB135BE7-D790-41A9-8F4F-06F5F22FBA21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DF0F9F7A-ABEB-44F7-9F55-1425854D2484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C8911A3E-5673-47B1-8BD9-07E9796E2D56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Rectangle 872">
                <a:extLst>
                  <a:ext uri="{FF2B5EF4-FFF2-40B4-BE49-F238E27FC236}">
                    <a16:creationId xmlns:a16="http://schemas.microsoft.com/office/drawing/2014/main" id="{0D6405A2-17E3-4169-B292-33D7F59ABD52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2E07BFC3-F791-470F-B7D6-4D8727B28214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0BEC0771-EEAC-4680-B655-8331C7D57E78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B05121BB-FD4A-4F19-8B39-1871E446FB1C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2049226F-6BDC-410C-A9D5-C6F6426FF364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BD643A26-1B12-421A-A33A-DE338BD0D52F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7D475566-EFEE-4B48-B6E3-3725B34CE4EE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2472381E-DD18-4358-90EC-C940D87397AA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>
                <a:extLst>
                  <a:ext uri="{FF2B5EF4-FFF2-40B4-BE49-F238E27FC236}">
                    <a16:creationId xmlns:a16="http://schemas.microsoft.com/office/drawing/2014/main" id="{44C60AE8-2877-49A3-8AD9-BC0AFA842B42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>
                <a:extLst>
                  <a:ext uri="{FF2B5EF4-FFF2-40B4-BE49-F238E27FC236}">
                    <a16:creationId xmlns:a16="http://schemas.microsoft.com/office/drawing/2014/main" id="{3EF40150-F91A-486A-9215-69E284B2959D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866B4463-B335-44FF-B63F-9CFA54AB5F81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9" name="Circle: Hollow 858">
              <a:extLst>
                <a:ext uri="{FF2B5EF4-FFF2-40B4-BE49-F238E27FC236}">
                  <a16:creationId xmlns:a16="http://schemas.microsoft.com/office/drawing/2014/main" id="{4317CEF1-EC56-4382-A6F2-081E960C0E46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4053E2FF-2DC9-4A87-A90F-4FF6E423AB6D}"/>
              </a:ext>
            </a:extLst>
          </p:cNvPr>
          <p:cNvGrpSpPr/>
          <p:nvPr/>
        </p:nvGrpSpPr>
        <p:grpSpPr>
          <a:xfrm>
            <a:off x="9094639" y="6277391"/>
            <a:ext cx="406226" cy="406226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885" name="Group 884">
              <a:extLst>
                <a:ext uri="{FF2B5EF4-FFF2-40B4-BE49-F238E27FC236}">
                  <a16:creationId xmlns:a16="http://schemas.microsoft.com/office/drawing/2014/main" id="{156AED1B-F617-4F12-ACE6-0BCFE8156174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888" name="Group 887">
                <a:extLst>
                  <a:ext uri="{FF2B5EF4-FFF2-40B4-BE49-F238E27FC236}">
                    <a16:creationId xmlns:a16="http://schemas.microsoft.com/office/drawing/2014/main" id="{1E0483C9-D03B-4EA0-B069-0BBF51EC0F8F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914" name="Rectangle 80">
                  <a:extLst>
                    <a:ext uri="{FF2B5EF4-FFF2-40B4-BE49-F238E27FC236}">
                      <a16:creationId xmlns:a16="http://schemas.microsoft.com/office/drawing/2014/main" id="{72BF5B7A-FFA9-48FD-83CD-55ADA7701673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Rectangle 81">
                  <a:extLst>
                    <a:ext uri="{FF2B5EF4-FFF2-40B4-BE49-F238E27FC236}">
                      <a16:creationId xmlns:a16="http://schemas.microsoft.com/office/drawing/2014/main" id="{F8E06C98-2D14-492F-A09B-3A5076A87036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Rectangle 82">
                  <a:extLst>
                    <a:ext uri="{FF2B5EF4-FFF2-40B4-BE49-F238E27FC236}">
                      <a16:creationId xmlns:a16="http://schemas.microsoft.com/office/drawing/2014/main" id="{CE360049-5D5A-45F9-9014-DD3F8EA1C486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83">
                  <a:extLst>
                    <a:ext uri="{FF2B5EF4-FFF2-40B4-BE49-F238E27FC236}">
                      <a16:creationId xmlns:a16="http://schemas.microsoft.com/office/drawing/2014/main" id="{A8624E53-7D39-4720-92D1-B97EC81093CA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Rectangle 84">
                  <a:extLst>
                    <a:ext uri="{FF2B5EF4-FFF2-40B4-BE49-F238E27FC236}">
                      <a16:creationId xmlns:a16="http://schemas.microsoft.com/office/drawing/2014/main" id="{7F26F1BC-E79C-45DF-A9A7-AB428020EB72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Rectangle 85">
                  <a:extLst>
                    <a:ext uri="{FF2B5EF4-FFF2-40B4-BE49-F238E27FC236}">
                      <a16:creationId xmlns:a16="http://schemas.microsoft.com/office/drawing/2014/main" id="{C0FAC774-B5AB-44DE-891E-E979D4A9445D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Rectangle 86">
                  <a:extLst>
                    <a:ext uri="{FF2B5EF4-FFF2-40B4-BE49-F238E27FC236}">
                      <a16:creationId xmlns:a16="http://schemas.microsoft.com/office/drawing/2014/main" id="{BB566D2A-CDAB-49C6-9191-176011962B71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Rectangle 87">
                  <a:extLst>
                    <a:ext uri="{FF2B5EF4-FFF2-40B4-BE49-F238E27FC236}">
                      <a16:creationId xmlns:a16="http://schemas.microsoft.com/office/drawing/2014/main" id="{E9F66AD8-AD7D-4A26-ABC4-4F4A589857ED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Rectangle 88">
                  <a:extLst>
                    <a:ext uri="{FF2B5EF4-FFF2-40B4-BE49-F238E27FC236}">
                      <a16:creationId xmlns:a16="http://schemas.microsoft.com/office/drawing/2014/main" id="{2B8B558D-49B0-43A8-8F87-28DF76842A21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89">
                  <a:extLst>
                    <a:ext uri="{FF2B5EF4-FFF2-40B4-BE49-F238E27FC236}">
                      <a16:creationId xmlns:a16="http://schemas.microsoft.com/office/drawing/2014/main" id="{7153E79C-BD33-4337-BF27-844431D5D8AD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Rectangle 90">
                  <a:extLst>
                    <a:ext uri="{FF2B5EF4-FFF2-40B4-BE49-F238E27FC236}">
                      <a16:creationId xmlns:a16="http://schemas.microsoft.com/office/drawing/2014/main" id="{D907A1FC-537F-4515-969A-78B5E3F9BD35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Rectangle 91">
                  <a:extLst>
                    <a:ext uri="{FF2B5EF4-FFF2-40B4-BE49-F238E27FC236}">
                      <a16:creationId xmlns:a16="http://schemas.microsoft.com/office/drawing/2014/main" id="{B5DBFD2C-9512-4C20-A53D-941E7106F501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Rectangle 92">
                  <a:extLst>
                    <a:ext uri="{FF2B5EF4-FFF2-40B4-BE49-F238E27FC236}">
                      <a16:creationId xmlns:a16="http://schemas.microsoft.com/office/drawing/2014/main" id="{0261070F-95DD-42FF-9BE0-727147C32F20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Rectangle 93">
                  <a:extLst>
                    <a:ext uri="{FF2B5EF4-FFF2-40B4-BE49-F238E27FC236}">
                      <a16:creationId xmlns:a16="http://schemas.microsoft.com/office/drawing/2014/main" id="{60F5B0E7-8585-41C0-9831-5E156C711312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Rectangle 94">
                  <a:extLst>
                    <a:ext uri="{FF2B5EF4-FFF2-40B4-BE49-F238E27FC236}">
                      <a16:creationId xmlns:a16="http://schemas.microsoft.com/office/drawing/2014/main" id="{0D4C411E-270F-48A4-97D7-17BDD33E9BCC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95">
                  <a:extLst>
                    <a:ext uri="{FF2B5EF4-FFF2-40B4-BE49-F238E27FC236}">
                      <a16:creationId xmlns:a16="http://schemas.microsoft.com/office/drawing/2014/main" id="{87F13F90-AFD4-4659-8A4D-1A60C58304C6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Rectangle 96">
                  <a:extLst>
                    <a:ext uri="{FF2B5EF4-FFF2-40B4-BE49-F238E27FC236}">
                      <a16:creationId xmlns:a16="http://schemas.microsoft.com/office/drawing/2014/main" id="{17723E3D-95E3-4C20-908B-5AEA6F2EEBBE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Rectangle 97">
                  <a:extLst>
                    <a:ext uri="{FF2B5EF4-FFF2-40B4-BE49-F238E27FC236}">
                      <a16:creationId xmlns:a16="http://schemas.microsoft.com/office/drawing/2014/main" id="{FC17D72E-F3BA-4090-9BFB-95EE0F74ED14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Rectangle 98">
                  <a:extLst>
                    <a:ext uri="{FF2B5EF4-FFF2-40B4-BE49-F238E27FC236}">
                      <a16:creationId xmlns:a16="http://schemas.microsoft.com/office/drawing/2014/main" id="{8A60A369-0518-41BB-AB6E-E96EB709FBAF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Rectangle 99">
                  <a:extLst>
                    <a:ext uri="{FF2B5EF4-FFF2-40B4-BE49-F238E27FC236}">
                      <a16:creationId xmlns:a16="http://schemas.microsoft.com/office/drawing/2014/main" id="{F39D894F-42AE-432D-95D3-5BAF17C26916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100">
                  <a:extLst>
                    <a:ext uri="{FF2B5EF4-FFF2-40B4-BE49-F238E27FC236}">
                      <a16:creationId xmlns:a16="http://schemas.microsoft.com/office/drawing/2014/main" id="{1A79429E-AB92-48E0-A699-45007418EE34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Rectangle 101">
                  <a:extLst>
                    <a:ext uri="{FF2B5EF4-FFF2-40B4-BE49-F238E27FC236}">
                      <a16:creationId xmlns:a16="http://schemas.microsoft.com/office/drawing/2014/main" id="{32FF0164-1E37-4868-8A43-95E6D71D3095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102">
                  <a:extLst>
                    <a:ext uri="{FF2B5EF4-FFF2-40B4-BE49-F238E27FC236}">
                      <a16:creationId xmlns:a16="http://schemas.microsoft.com/office/drawing/2014/main" id="{26EC99CF-54D3-4AC3-93F3-F92C980213AB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Rectangle 103">
                  <a:extLst>
                    <a:ext uri="{FF2B5EF4-FFF2-40B4-BE49-F238E27FC236}">
                      <a16:creationId xmlns:a16="http://schemas.microsoft.com/office/drawing/2014/main" id="{7C309450-1B30-4534-BD2E-51FCA996FD7D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9" name="Group 888">
                <a:extLst>
                  <a:ext uri="{FF2B5EF4-FFF2-40B4-BE49-F238E27FC236}">
                    <a16:creationId xmlns:a16="http://schemas.microsoft.com/office/drawing/2014/main" id="{E517D87E-1FB6-40BC-95FA-CF5551859F77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9C8672E8-8CC3-4538-A7BA-C3A3141A4415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421FC613-52C5-4BE5-921D-BEF8E59C354D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4562FDD6-5C3D-4492-AC41-F3ED3F68CC21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E5341BE3-AC17-4A4A-9DFB-4F05290AE24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id="{13371ED5-A151-4761-BEB0-43B64E77DC2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F7A4CE41-89B4-48B6-B32E-5536BEDC288A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1696CB98-2133-401B-8436-83AABE98C929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7" name="Freeform: Shape 896">
                  <a:extLst>
                    <a:ext uri="{FF2B5EF4-FFF2-40B4-BE49-F238E27FC236}">
                      <a16:creationId xmlns:a16="http://schemas.microsoft.com/office/drawing/2014/main" id="{7DD29165-F7C3-431A-8BB7-BBF1A07A241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Freeform: Shape 897">
                  <a:extLst>
                    <a:ext uri="{FF2B5EF4-FFF2-40B4-BE49-F238E27FC236}">
                      <a16:creationId xmlns:a16="http://schemas.microsoft.com/office/drawing/2014/main" id="{A66F1477-1640-45E5-B812-A3BA211C2A15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Freeform: Shape 898">
                  <a:extLst>
                    <a:ext uri="{FF2B5EF4-FFF2-40B4-BE49-F238E27FC236}">
                      <a16:creationId xmlns:a16="http://schemas.microsoft.com/office/drawing/2014/main" id="{43020832-6DB0-4593-BD4E-145763747DE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Freeform: Shape 899">
                  <a:extLst>
                    <a:ext uri="{FF2B5EF4-FFF2-40B4-BE49-F238E27FC236}">
                      <a16:creationId xmlns:a16="http://schemas.microsoft.com/office/drawing/2014/main" id="{8A0C9395-48F1-4CF4-B358-45826C3BECDA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Freeform: Shape 900">
                  <a:extLst>
                    <a:ext uri="{FF2B5EF4-FFF2-40B4-BE49-F238E27FC236}">
                      <a16:creationId xmlns:a16="http://schemas.microsoft.com/office/drawing/2014/main" id="{31BA2F95-00D7-4C24-9525-FD70FE4504AD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2" name="Freeform: Shape 901">
                  <a:extLst>
                    <a:ext uri="{FF2B5EF4-FFF2-40B4-BE49-F238E27FC236}">
                      <a16:creationId xmlns:a16="http://schemas.microsoft.com/office/drawing/2014/main" id="{0E81FE15-7153-4103-B66B-0D89F6A8CB2B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Freeform: Shape 902">
                  <a:extLst>
                    <a:ext uri="{FF2B5EF4-FFF2-40B4-BE49-F238E27FC236}">
                      <a16:creationId xmlns:a16="http://schemas.microsoft.com/office/drawing/2014/main" id="{045DAD56-4D10-47A8-9372-C163CBA45A04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4" name="Freeform: Shape 903">
                  <a:extLst>
                    <a:ext uri="{FF2B5EF4-FFF2-40B4-BE49-F238E27FC236}">
                      <a16:creationId xmlns:a16="http://schemas.microsoft.com/office/drawing/2014/main" id="{597D4DCD-A38C-414E-BE20-E813D6ADCBEC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5" name="Freeform: Shape 904">
                  <a:extLst>
                    <a:ext uri="{FF2B5EF4-FFF2-40B4-BE49-F238E27FC236}">
                      <a16:creationId xmlns:a16="http://schemas.microsoft.com/office/drawing/2014/main" id="{BB070254-D527-4FA9-B974-F4B286020CC2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6" name="Freeform: Shape 905">
                  <a:extLst>
                    <a:ext uri="{FF2B5EF4-FFF2-40B4-BE49-F238E27FC236}">
                      <a16:creationId xmlns:a16="http://schemas.microsoft.com/office/drawing/2014/main" id="{43FD7354-6316-4B89-8373-EC4B1BF0C680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7" name="Freeform: Shape 906">
                  <a:extLst>
                    <a:ext uri="{FF2B5EF4-FFF2-40B4-BE49-F238E27FC236}">
                      <a16:creationId xmlns:a16="http://schemas.microsoft.com/office/drawing/2014/main" id="{ED84C81E-BFB9-4FB4-8066-2DEBA2A4F636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Freeform: Shape 907">
                  <a:extLst>
                    <a:ext uri="{FF2B5EF4-FFF2-40B4-BE49-F238E27FC236}">
                      <a16:creationId xmlns:a16="http://schemas.microsoft.com/office/drawing/2014/main" id="{317F61D2-5DC8-4540-8181-56B651C22CC7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Freeform: Shape 908">
                  <a:extLst>
                    <a:ext uri="{FF2B5EF4-FFF2-40B4-BE49-F238E27FC236}">
                      <a16:creationId xmlns:a16="http://schemas.microsoft.com/office/drawing/2014/main" id="{86DD6BC6-5D9C-4E7B-BB07-2BF8057F482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0" name="Freeform: Shape 909">
                  <a:extLst>
                    <a:ext uri="{FF2B5EF4-FFF2-40B4-BE49-F238E27FC236}">
                      <a16:creationId xmlns:a16="http://schemas.microsoft.com/office/drawing/2014/main" id="{2F6B7A6A-4374-4497-A70E-D99E1BCEAAE1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1" name="Freeform: Shape 910">
                  <a:extLst>
                    <a:ext uri="{FF2B5EF4-FFF2-40B4-BE49-F238E27FC236}">
                      <a16:creationId xmlns:a16="http://schemas.microsoft.com/office/drawing/2014/main" id="{A6DF331D-3186-4071-BE9A-DA444A3192A9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Freeform: Shape 911">
                  <a:extLst>
                    <a:ext uri="{FF2B5EF4-FFF2-40B4-BE49-F238E27FC236}">
                      <a16:creationId xmlns:a16="http://schemas.microsoft.com/office/drawing/2014/main" id="{DCCADD18-2F78-4610-879F-61EE0743F5A1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CAFF236C-AF46-4E1B-B86C-D337725B951D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86" name="Circle: Hollow 885">
              <a:extLst>
                <a:ext uri="{FF2B5EF4-FFF2-40B4-BE49-F238E27FC236}">
                  <a16:creationId xmlns:a16="http://schemas.microsoft.com/office/drawing/2014/main" id="{EABD9141-47F9-42E5-96FE-63AE8AFD10C7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7" name="Circle: Hollow 886">
              <a:extLst>
                <a:ext uri="{FF2B5EF4-FFF2-40B4-BE49-F238E27FC236}">
                  <a16:creationId xmlns:a16="http://schemas.microsoft.com/office/drawing/2014/main" id="{BD3CF6C0-EAC3-4055-89AF-616B6127E75E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8" name="Group 937">
            <a:extLst>
              <a:ext uri="{FF2B5EF4-FFF2-40B4-BE49-F238E27FC236}">
                <a16:creationId xmlns:a16="http://schemas.microsoft.com/office/drawing/2014/main" id="{48EF4B4B-442D-4A85-87BF-6606F9E9953E}"/>
              </a:ext>
            </a:extLst>
          </p:cNvPr>
          <p:cNvGrpSpPr/>
          <p:nvPr/>
        </p:nvGrpSpPr>
        <p:grpSpPr>
          <a:xfrm>
            <a:off x="9185340" y="6368092"/>
            <a:ext cx="224824" cy="224824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59EE180A-EE62-4060-991A-54B12A69ECD0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571032A2-0087-46AA-8092-4119F44AB8AB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FA8CA8BD-8305-40DB-82BB-28E44F72FBC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C695952F-07D4-42EF-A021-E5ED6C5D6527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DAE6528D-F56A-4709-A4F1-9DA78241D82D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A45897DD-7582-4F3D-9723-00B4A1A24BF6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6AFF40E2-2223-4BB7-9185-79C281A3A418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F8784A8C-400C-46D9-9E32-20D9940A33D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8402792A-97BB-422D-BC6D-F1ACA38D70DB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2DD1737D-54A2-438E-94F0-19263CD4E7DF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61639C41-8F3F-4D79-A2BD-93C134DF3922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A72E9ABB-613C-415B-A8FE-75FD81CEB4BD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46EE742C-5C10-449B-BDB3-ADC1D8CCBEF4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5C16CB29-A760-4F2C-977A-15E6400B0186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F67817D7-9271-4AC1-AE67-D8B2B7A8527C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5BA1E2D5-D732-463D-B750-34E1E3C4F752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063462C8-7939-4A17-B882-2524783F2703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44C46BB1-477D-455D-92A6-801288289439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C73F11B6-5F44-4649-AD51-AAAE1953CBBF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7AEC1C11-708A-465F-95C9-0FB4C230A5A4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9DABC6D-7571-4803-ADD6-F8D9014BD1F6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22E5D39D-D7EE-46B4-BA5D-E8BAD59CC70E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DE54B634-15C2-4684-9C27-FBCC294E55F4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078DA174-BD1D-48A2-B6DF-01C3E0BDB50E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3" name="Oval 962">
            <a:extLst>
              <a:ext uri="{FF2B5EF4-FFF2-40B4-BE49-F238E27FC236}">
                <a16:creationId xmlns:a16="http://schemas.microsoft.com/office/drawing/2014/main" id="{B733FC9C-7823-44C6-9ADA-3B5B3764987A}"/>
              </a:ext>
            </a:extLst>
          </p:cNvPr>
          <p:cNvSpPr/>
          <p:nvPr/>
        </p:nvSpPr>
        <p:spPr>
          <a:xfrm>
            <a:off x="9226125" y="6408877"/>
            <a:ext cx="143254" cy="143254"/>
          </a:xfrm>
          <a:prstGeom prst="ellipse">
            <a:avLst/>
          </a:prstGeom>
          <a:blipFill dpi="0"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40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40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40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40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40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40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40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40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400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Vision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281942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Target Group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21732" y="10640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C5CB2E8-B3A7-4DE0-B2CC-736365263446}"/>
              </a:ext>
            </a:extLst>
          </p:cNvPr>
          <p:cNvGrpSpPr/>
          <p:nvPr/>
        </p:nvGrpSpPr>
        <p:grpSpPr>
          <a:xfrm>
            <a:off x="1381677" y="3100896"/>
            <a:ext cx="2432768" cy="748294"/>
            <a:chOff x="756014" y="3525898"/>
            <a:chExt cx="2432768" cy="74829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CD8841C-D453-44E7-9CE2-70317BC917D2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F4D948F-8670-4F67-B5BD-4AC06968C522}"/>
                </a:ext>
              </a:extLst>
            </p:cNvPr>
            <p:cNvSpPr txBox="1"/>
            <p:nvPr/>
          </p:nvSpPr>
          <p:spPr>
            <a:xfrm>
              <a:off x="1633032" y="3707877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Hair Color</a:t>
              </a: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C4EB96D-DFD9-40AE-890E-7DA16AF1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14" y="3525898"/>
              <a:ext cx="717176" cy="748294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AF9A856-B862-439D-AB2D-28527B3BC76B}"/>
              </a:ext>
            </a:extLst>
          </p:cNvPr>
          <p:cNvGrpSpPr/>
          <p:nvPr/>
        </p:nvGrpSpPr>
        <p:grpSpPr>
          <a:xfrm>
            <a:off x="1390386" y="4378916"/>
            <a:ext cx="2379842" cy="703187"/>
            <a:chOff x="734517" y="4833186"/>
            <a:chExt cx="2379842" cy="703187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B8AFB94-C2E3-487E-AE72-2D519C605F72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4E1E449-1505-4788-9575-E71478300712}"/>
                </a:ext>
              </a:extLst>
            </p:cNvPr>
            <p:cNvSpPr txBox="1"/>
            <p:nvPr/>
          </p:nvSpPr>
          <p:spPr>
            <a:xfrm>
              <a:off x="1558609" y="4890042"/>
              <a:ext cx="1555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Dandruff Treatment</a:t>
              </a: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7" y="4836297"/>
              <a:ext cx="1036634" cy="664669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3BC266-D040-419D-B713-FBC99952FADF}"/>
              </a:ext>
            </a:extLst>
          </p:cNvPr>
          <p:cNvGrpSpPr/>
          <p:nvPr/>
        </p:nvGrpSpPr>
        <p:grpSpPr>
          <a:xfrm>
            <a:off x="5130290" y="3130163"/>
            <a:ext cx="2472535" cy="662056"/>
            <a:chOff x="4504627" y="3555165"/>
            <a:chExt cx="2472535" cy="66205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70E9A6-B0EA-49B3-9490-7C7B09ACEE67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C9AE74-6ECE-4642-85A1-879B902A0C00}"/>
                </a:ext>
              </a:extLst>
            </p:cNvPr>
            <p:cNvSpPr txBox="1"/>
            <p:nvPr/>
          </p:nvSpPr>
          <p:spPr>
            <a:xfrm>
              <a:off x="5421412" y="3704355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Skin Care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8C55931-7730-4132-AB43-DEC40108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743" y="3598511"/>
              <a:ext cx="448171" cy="545045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0E3BF0A-B04D-4316-B447-549B31994A65}"/>
              </a:ext>
            </a:extLst>
          </p:cNvPr>
          <p:cNvGrpSpPr/>
          <p:nvPr/>
        </p:nvGrpSpPr>
        <p:grpSpPr>
          <a:xfrm>
            <a:off x="5130290" y="4379832"/>
            <a:ext cx="2472535" cy="690408"/>
            <a:chOff x="4504627" y="4804834"/>
            <a:chExt cx="2472535" cy="690408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1B892CB-2087-4B4E-9D9A-135A090D8BBA}"/>
                </a:ext>
              </a:extLst>
            </p:cNvPr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F1E812C-21E1-4AE8-8492-7C26987E24F5}"/>
                </a:ext>
              </a:extLst>
            </p:cNvPr>
            <p:cNvSpPr txBox="1"/>
            <p:nvPr/>
          </p:nvSpPr>
          <p:spPr>
            <a:xfrm>
              <a:off x="5421412" y="4938692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Massage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3998D37B-EE23-4400-B3FB-AE622C2B4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627" y="4804834"/>
              <a:ext cx="690407" cy="690407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922994-56F7-4E3F-BBC4-41F24AED21E0}"/>
              </a:ext>
            </a:extLst>
          </p:cNvPr>
          <p:cNvGrpSpPr/>
          <p:nvPr/>
        </p:nvGrpSpPr>
        <p:grpSpPr>
          <a:xfrm>
            <a:off x="4885509" y="1683418"/>
            <a:ext cx="2684004" cy="1041945"/>
            <a:chOff x="4259846" y="2108420"/>
            <a:chExt cx="2684004" cy="1041945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B44027A-8946-45E7-8F11-28B2EA7E8E3E}"/>
                </a:ext>
              </a:extLst>
            </p:cNvPr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4EED872-529B-476D-A042-AF8799EED2BA}"/>
                </a:ext>
              </a:extLst>
            </p:cNvPr>
            <p:cNvSpPr txBox="1"/>
            <p:nvPr/>
          </p:nvSpPr>
          <p:spPr>
            <a:xfrm>
              <a:off x="5388100" y="2412073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Nail Treatment</a:t>
              </a: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F7189829-FB67-42A0-ADC4-78F2C37F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846" y="2108420"/>
              <a:ext cx="1056749" cy="10419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116E6-BBC1-421C-B678-5A828A7E603D}"/>
              </a:ext>
            </a:extLst>
          </p:cNvPr>
          <p:cNvGrpSpPr/>
          <p:nvPr/>
        </p:nvGrpSpPr>
        <p:grpSpPr>
          <a:xfrm>
            <a:off x="1390386" y="1852142"/>
            <a:ext cx="2379842" cy="662056"/>
            <a:chOff x="1390386" y="1852142"/>
            <a:chExt cx="2379842" cy="66205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1FBA8A3-D6EF-42EC-AEC1-86283EED452E}"/>
                </a:ext>
              </a:extLst>
            </p:cNvPr>
            <p:cNvGrpSpPr/>
            <p:nvPr/>
          </p:nvGrpSpPr>
          <p:grpSpPr>
            <a:xfrm>
              <a:off x="1390386" y="1852142"/>
              <a:ext cx="2379842" cy="662056"/>
              <a:chOff x="764723" y="2277144"/>
              <a:chExt cx="2379842" cy="662056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0F3CBE7-0B7F-4BBC-932B-F8A1336F5066}"/>
                  </a:ext>
                </a:extLst>
              </p:cNvPr>
              <p:cNvSpPr/>
              <p:nvPr/>
            </p:nvSpPr>
            <p:spPr>
              <a:xfrm>
                <a:off x="764723" y="2277144"/>
                <a:ext cx="662056" cy="662056"/>
              </a:xfrm>
              <a:prstGeom prst="ellipse">
                <a:avLst/>
              </a:prstGeom>
              <a:solidFill>
                <a:srgbClr val="FF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5766AE2-8191-4DD7-9F8B-FB3901844BFC}"/>
                  </a:ext>
                </a:extLst>
              </p:cNvPr>
              <p:cNvSpPr txBox="1"/>
              <p:nvPr/>
            </p:nvSpPr>
            <p:spPr>
              <a:xfrm>
                <a:off x="1588815" y="2412073"/>
                <a:ext cx="1555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Hair Cuts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36AD01-C93F-4C57-9552-7678848F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40" y="1996796"/>
              <a:ext cx="417751" cy="41775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8020C20-5E2F-461B-8CB9-FE29AE3CEAEB}"/>
              </a:ext>
            </a:extLst>
          </p:cNvPr>
          <p:cNvGrpSpPr/>
          <p:nvPr/>
        </p:nvGrpSpPr>
        <p:grpSpPr>
          <a:xfrm>
            <a:off x="7814417" y="5902415"/>
            <a:ext cx="655870" cy="655870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6A8833-D4EB-446D-B187-0DA5906E846A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730B5D3-3D08-44A9-80C3-CC11B5CDBF1B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40FE4FC-CF1B-47F6-8612-55FED2257366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375F8F2-6F71-49D4-B7A5-40CCDD75C07A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D667108-23A3-40E9-B29D-A76AA4C85172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D4412D2-01F6-4D56-AAEB-445D369DB3D4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DB12D4D-7233-4895-B9A2-F2370D63C5B4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83913E1-A2DF-4E37-A856-975F9872A0C8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780DD02-3A79-4B49-9EC7-6443CA46C822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7143AAB-0633-4649-BD94-65FAAA0D8F72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64FAADD-9FFD-46BF-B5E8-CF6A1F667238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4D9D363-B136-4EED-8D98-2188B136738D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0607723-DE3B-40BC-BBC8-E75A95241741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DB0A45E-F5EE-4496-B670-29A79D943211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2EBB8A4-CA6F-4705-9787-B0FDA02C7E16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1238A44-F024-4676-9DC7-7BBB4A5BC26B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D16FED3-097C-45EA-B1CF-585185B49076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2266C43-7C0D-4323-9B32-75F33D634367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A036AF2-CCB1-4D09-B603-13E6DD353A33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BCAA225-4CBF-4ABA-A6ED-213D7F1D47E3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76142AF-D784-4E6A-AB7D-443C87D992D0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771CA82-7E01-46C1-93BE-CCA1DBD8518A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0B287DC-1678-4604-98EA-42E769D74E4F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1DD56ED-2B86-46EC-B218-E82914BAE74A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E74096B-B5AA-4C8D-A443-2038C7A7288D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ircle: Hollow 66">
              <a:extLst>
                <a:ext uri="{FF2B5EF4-FFF2-40B4-BE49-F238E27FC236}">
                  <a16:creationId xmlns:a16="http://schemas.microsoft.com/office/drawing/2014/main" id="{CE4D7D77-828C-4319-A06B-531279056DA4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5B4FC5-A8D0-4B54-8132-9D4C658F54D3}"/>
              </a:ext>
            </a:extLst>
          </p:cNvPr>
          <p:cNvGrpSpPr/>
          <p:nvPr/>
        </p:nvGrpSpPr>
        <p:grpSpPr>
          <a:xfrm>
            <a:off x="7883591" y="5971589"/>
            <a:ext cx="517522" cy="517522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F948EE6-55E0-42FA-A73E-050C39E38E9F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D6F9499-D22C-4F80-AF89-E31C60A1CF5A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161" name="Rectangle 80">
                  <a:extLst>
                    <a:ext uri="{FF2B5EF4-FFF2-40B4-BE49-F238E27FC236}">
                      <a16:creationId xmlns:a16="http://schemas.microsoft.com/office/drawing/2014/main" id="{000AADEB-BF01-4623-8905-C306F25E9959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81">
                  <a:extLst>
                    <a:ext uri="{FF2B5EF4-FFF2-40B4-BE49-F238E27FC236}">
                      <a16:creationId xmlns:a16="http://schemas.microsoft.com/office/drawing/2014/main" id="{F2BF7549-B5F5-4BCE-90FB-07C84CA75200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82">
                  <a:extLst>
                    <a:ext uri="{FF2B5EF4-FFF2-40B4-BE49-F238E27FC236}">
                      <a16:creationId xmlns:a16="http://schemas.microsoft.com/office/drawing/2014/main" id="{E1185DCD-3C48-409C-9EA2-BDDDDACAEE24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83">
                  <a:extLst>
                    <a:ext uri="{FF2B5EF4-FFF2-40B4-BE49-F238E27FC236}">
                      <a16:creationId xmlns:a16="http://schemas.microsoft.com/office/drawing/2014/main" id="{64BAF802-3ED7-4E97-A1CC-0A19441FC785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84">
                  <a:extLst>
                    <a:ext uri="{FF2B5EF4-FFF2-40B4-BE49-F238E27FC236}">
                      <a16:creationId xmlns:a16="http://schemas.microsoft.com/office/drawing/2014/main" id="{22BBC145-A84C-4F7E-88BA-DF8E284E3887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85">
                  <a:extLst>
                    <a:ext uri="{FF2B5EF4-FFF2-40B4-BE49-F238E27FC236}">
                      <a16:creationId xmlns:a16="http://schemas.microsoft.com/office/drawing/2014/main" id="{39422D3E-3731-40E2-B490-27BE3EA699B3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86">
                  <a:extLst>
                    <a:ext uri="{FF2B5EF4-FFF2-40B4-BE49-F238E27FC236}">
                      <a16:creationId xmlns:a16="http://schemas.microsoft.com/office/drawing/2014/main" id="{48956FBF-63AD-4337-AB6A-A69811D243FB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87">
                  <a:extLst>
                    <a:ext uri="{FF2B5EF4-FFF2-40B4-BE49-F238E27FC236}">
                      <a16:creationId xmlns:a16="http://schemas.microsoft.com/office/drawing/2014/main" id="{129089BF-B2C1-46FA-9558-FDE313F05BE6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88">
                  <a:extLst>
                    <a:ext uri="{FF2B5EF4-FFF2-40B4-BE49-F238E27FC236}">
                      <a16:creationId xmlns:a16="http://schemas.microsoft.com/office/drawing/2014/main" id="{48EB8718-0D18-40E7-95FD-712DB0B790BF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89">
                  <a:extLst>
                    <a:ext uri="{FF2B5EF4-FFF2-40B4-BE49-F238E27FC236}">
                      <a16:creationId xmlns:a16="http://schemas.microsoft.com/office/drawing/2014/main" id="{165B57BC-78E3-41E3-932C-284B0F947026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90">
                  <a:extLst>
                    <a:ext uri="{FF2B5EF4-FFF2-40B4-BE49-F238E27FC236}">
                      <a16:creationId xmlns:a16="http://schemas.microsoft.com/office/drawing/2014/main" id="{661208BD-375B-4D08-8205-80006F989FEF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91">
                  <a:extLst>
                    <a:ext uri="{FF2B5EF4-FFF2-40B4-BE49-F238E27FC236}">
                      <a16:creationId xmlns:a16="http://schemas.microsoft.com/office/drawing/2014/main" id="{B715BFC9-B83E-4D0E-B84B-E46D36B99EF8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92">
                  <a:extLst>
                    <a:ext uri="{FF2B5EF4-FFF2-40B4-BE49-F238E27FC236}">
                      <a16:creationId xmlns:a16="http://schemas.microsoft.com/office/drawing/2014/main" id="{9DCB8319-D6A0-4BA9-AEE8-180D0CB240C3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93">
                  <a:extLst>
                    <a:ext uri="{FF2B5EF4-FFF2-40B4-BE49-F238E27FC236}">
                      <a16:creationId xmlns:a16="http://schemas.microsoft.com/office/drawing/2014/main" id="{08229F77-3932-4B67-9177-0CA59F8BA4A7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94">
                  <a:extLst>
                    <a:ext uri="{FF2B5EF4-FFF2-40B4-BE49-F238E27FC236}">
                      <a16:creationId xmlns:a16="http://schemas.microsoft.com/office/drawing/2014/main" id="{64B47640-FC58-4D91-A8AB-21D2FDF9F868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95">
                  <a:extLst>
                    <a:ext uri="{FF2B5EF4-FFF2-40B4-BE49-F238E27FC236}">
                      <a16:creationId xmlns:a16="http://schemas.microsoft.com/office/drawing/2014/main" id="{5F7A24EB-FBA5-424A-B251-7CFAB952A5F1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96">
                  <a:extLst>
                    <a:ext uri="{FF2B5EF4-FFF2-40B4-BE49-F238E27FC236}">
                      <a16:creationId xmlns:a16="http://schemas.microsoft.com/office/drawing/2014/main" id="{0BE811CA-F76C-4571-BB08-DBAB49596209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97">
                  <a:extLst>
                    <a:ext uri="{FF2B5EF4-FFF2-40B4-BE49-F238E27FC236}">
                      <a16:creationId xmlns:a16="http://schemas.microsoft.com/office/drawing/2014/main" id="{0E6820F5-3A64-4F66-BB64-EC78ACB4D8E6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98">
                  <a:extLst>
                    <a:ext uri="{FF2B5EF4-FFF2-40B4-BE49-F238E27FC236}">
                      <a16:creationId xmlns:a16="http://schemas.microsoft.com/office/drawing/2014/main" id="{D0E396E4-3A0D-4585-BF1A-FDC3E8699689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99">
                  <a:extLst>
                    <a:ext uri="{FF2B5EF4-FFF2-40B4-BE49-F238E27FC236}">
                      <a16:creationId xmlns:a16="http://schemas.microsoft.com/office/drawing/2014/main" id="{3ECEC41F-3542-4CFB-916D-7FB15EFF915E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00">
                  <a:extLst>
                    <a:ext uri="{FF2B5EF4-FFF2-40B4-BE49-F238E27FC236}">
                      <a16:creationId xmlns:a16="http://schemas.microsoft.com/office/drawing/2014/main" id="{7ABD7C21-0587-45A8-BC99-1E4CC7B4F341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01">
                  <a:extLst>
                    <a:ext uri="{FF2B5EF4-FFF2-40B4-BE49-F238E27FC236}">
                      <a16:creationId xmlns:a16="http://schemas.microsoft.com/office/drawing/2014/main" id="{95A30C69-B02E-4CFA-BB2B-F8E07BD6A538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02">
                  <a:extLst>
                    <a:ext uri="{FF2B5EF4-FFF2-40B4-BE49-F238E27FC236}">
                      <a16:creationId xmlns:a16="http://schemas.microsoft.com/office/drawing/2014/main" id="{F239810D-905A-4AC5-BB8C-43970DDCAE32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03">
                  <a:extLst>
                    <a:ext uri="{FF2B5EF4-FFF2-40B4-BE49-F238E27FC236}">
                      <a16:creationId xmlns:a16="http://schemas.microsoft.com/office/drawing/2014/main" id="{B348F36E-6A20-486C-8E6D-D1512C1468B3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1676716-4BFF-445B-9A0A-B60D0A2E2B6A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463A2BB-DD42-4950-85E1-B2672367DADA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D85EBE71-606E-4220-BD5A-8D5F5691960E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00930465-A1FE-474F-853A-15062D00446E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6A865AC-8117-4F22-97E5-DD403531BC3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3CEF8A7E-3703-49C8-AD08-5F62E4465772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A3F58928-BA2A-461D-B23D-A0344224FEC3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9D52AC1F-F190-435E-B64D-4A5E38F1DB1F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69083257-4958-4A6F-85EF-3B6420DEEAF0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1397647B-66E3-4AE8-B1DE-C436934A6B69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AB47299-1FD4-4984-8525-8699CF39007D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6652DCC0-C851-4D28-AD69-51BAD7E2F9E5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14C790DD-6E47-4095-8352-0CF6632C6DAE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105BF2A9-4080-4EE5-BEBC-209466577832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E94CDB6C-7E63-4CFD-AD39-B77D914BEFAC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85E0ECF-665D-401A-B1EF-B2742D91ECA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1FD8AF6-1195-4540-A6A9-A49C462B3DD2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FE98968A-F2A5-496E-9FB9-C2F3D055BA76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35E743CB-1433-4ADE-8DE8-95E5B1FC1E1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204CD8EE-DB1A-4210-9F0F-216004086CB4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55033851-ED7F-4854-929E-90B6F999C1C6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881F07E5-49B1-4F8A-9DD5-F939F7820BA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37F52BFA-8CEB-4891-A2D1-B7B6FAB6D84A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CF019118-AB1B-471F-B9A4-96396613235E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E400FAB8-5B96-455B-B216-B9B4EA43B6EB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0" name="Circle: Hollow 109">
              <a:extLst>
                <a:ext uri="{FF2B5EF4-FFF2-40B4-BE49-F238E27FC236}">
                  <a16:creationId xmlns:a16="http://schemas.microsoft.com/office/drawing/2014/main" id="{97188895-D079-4B68-B2FF-8B4DE6FA1F8D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Circle: Hollow 110">
              <a:extLst>
                <a:ext uri="{FF2B5EF4-FFF2-40B4-BE49-F238E27FC236}">
                  <a16:creationId xmlns:a16="http://schemas.microsoft.com/office/drawing/2014/main" id="{6AE19913-AC25-44A7-8326-73DAFFB6F6E8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A6186C5-817B-4197-B9FF-69AAE719E276}"/>
              </a:ext>
            </a:extLst>
          </p:cNvPr>
          <p:cNvGrpSpPr/>
          <p:nvPr/>
        </p:nvGrpSpPr>
        <p:grpSpPr>
          <a:xfrm>
            <a:off x="7999142" y="6087140"/>
            <a:ext cx="286420" cy="28642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E903B41-68DA-4FDC-A92D-0080EAD5A76D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F8D78FA-E0AC-4BE6-818A-06D3DAF09287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7E4D7FF-8AF1-4C80-BFFF-C971C308780B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FD27D18-5C8B-4665-BCC5-E439E88EFBFE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DCB6FF5-D353-4E0E-8AC0-A1BF78F6AAC8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52546E3-362D-419E-A14B-62A225CFEF65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706A8F4-EBFF-456E-99B7-34741434ED76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6387ACC-BF12-4219-8E70-DFC801B0E1EB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2B2491E-68C0-454C-9A1A-11C2F5482B7D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F7AED75-7FD2-4ED8-A306-B73595FAD562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5B6E90CC-D5F0-4D33-AC16-40D842BCE023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453C1F-9DA2-439F-AC46-71BF84111053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71C96342-4F1A-45D6-A58A-EF5D93890AC7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EB8DD57-22FC-4805-9262-6A90DBE24F94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0598B7B-52FF-4493-87FB-07E08FB3EC76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EC8AC05B-23A3-4B5F-9151-7D687CCDBFAA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BAAF0BF-4DC5-4F09-A740-59A48ADA655F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4462949-1544-4311-8D85-C80FA0A9FD2E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937231A-A2BC-4107-A29F-08CD90BE910C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0209EB3-C68A-4791-B013-63E627DB9272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A1F833D-21FE-4B60-9F39-4595F2725361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5870617-13BF-4E96-97EE-3E86627C2C1E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E193E80B-ECE1-4BD3-9C81-BBD17C7BC02E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F05BA5A-C6EA-4A74-8162-9F44AEC90457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Oval 209">
            <a:extLst>
              <a:ext uri="{FF2B5EF4-FFF2-40B4-BE49-F238E27FC236}">
                <a16:creationId xmlns:a16="http://schemas.microsoft.com/office/drawing/2014/main" id="{DFF7B406-4630-4DE4-8F5E-06E510921C12}"/>
              </a:ext>
            </a:extLst>
          </p:cNvPr>
          <p:cNvSpPr/>
          <p:nvPr/>
        </p:nvSpPr>
        <p:spPr>
          <a:xfrm>
            <a:off x="8055502" y="6139364"/>
            <a:ext cx="174074" cy="174074"/>
          </a:xfrm>
          <a:prstGeom prst="ellipse">
            <a:avLst/>
          </a:prstGeom>
          <a:blipFill dpi="0"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A9E50A4-9A7A-4B68-B47F-8667E352E273}"/>
              </a:ext>
            </a:extLst>
          </p:cNvPr>
          <p:cNvGrpSpPr/>
          <p:nvPr/>
        </p:nvGrpSpPr>
        <p:grpSpPr>
          <a:xfrm>
            <a:off x="8408005" y="5796042"/>
            <a:ext cx="387842" cy="38784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3333ECB6-FB76-4B2D-8775-3567853FCCDE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F006647-04BF-4841-9FB7-A41EF66A135C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19F3C7B-CF4C-4CD7-A368-ADCF6205CE69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677A5850-D473-4928-B3CE-CEEDCFBBBABA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4B479400-08AB-4D9B-A448-42140431F5D2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89640EE-D3F0-4347-A500-A3C28E36BDCA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5F5F117-887F-4180-9E85-D51131B2AB84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9DD756DB-1C94-4272-9C86-496B0E5D0482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77D4FAE-6980-4D48-A758-CD5BDB9FD571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72F11859-E7C3-44A5-AFAA-96E62E2D669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579777B-2C15-4CA5-B335-A8F2473CAD39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1340C05-47D3-4669-8755-B82F42926DE0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A0608B71-B5C3-4B99-B247-0E095A552301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424501F2-262D-4454-A6CB-290EAFE6088E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DA64BF00-6CB4-4466-A817-35D8EE58DACE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190D14A8-E121-444F-8D61-06ECE412E164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79C7E1F3-9055-49CA-91FF-CEE6B3B77950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FAF2ED00-008D-433B-9C96-37DCE0CF352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8015ED77-39A3-495D-88F3-A821B44B91E9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43B1DE0E-2967-445E-8041-0E4456773FED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8E6CD14-3D69-4865-A482-4BEBEFCB9B6D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BBB6DD73-046D-46B4-9E84-41F02593576F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A73B660-EBE6-4F28-8860-50C493230A2B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2F38B8F5-D46B-484B-8D5E-89473418CD1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204A3EA-68A2-4FF8-87FD-2D19EE932A0A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Circle: Hollow 212">
              <a:extLst>
                <a:ext uri="{FF2B5EF4-FFF2-40B4-BE49-F238E27FC236}">
                  <a16:creationId xmlns:a16="http://schemas.microsoft.com/office/drawing/2014/main" id="{A5A91138-7D87-4DBA-A287-1FA39A3BC22D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80F6E68-04E2-473F-9F37-575B0D877B68}"/>
              </a:ext>
            </a:extLst>
          </p:cNvPr>
          <p:cNvGrpSpPr/>
          <p:nvPr/>
        </p:nvGrpSpPr>
        <p:grpSpPr>
          <a:xfrm>
            <a:off x="8448910" y="5836947"/>
            <a:ext cx="306032" cy="306032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154F91BF-5B9C-4AF3-ABEA-839C844E5E63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A58CDF4-9B58-4355-8EC6-B0D4B69D20E6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268" name="Rectangle 80">
                  <a:extLst>
                    <a:ext uri="{FF2B5EF4-FFF2-40B4-BE49-F238E27FC236}">
                      <a16:creationId xmlns:a16="http://schemas.microsoft.com/office/drawing/2014/main" id="{1EA1A722-60CF-4757-B6F9-FDC54F094DC1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81">
                  <a:extLst>
                    <a:ext uri="{FF2B5EF4-FFF2-40B4-BE49-F238E27FC236}">
                      <a16:creationId xmlns:a16="http://schemas.microsoft.com/office/drawing/2014/main" id="{B06E4453-6283-4924-8D2A-A7B7711C4BA3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82">
                  <a:extLst>
                    <a:ext uri="{FF2B5EF4-FFF2-40B4-BE49-F238E27FC236}">
                      <a16:creationId xmlns:a16="http://schemas.microsoft.com/office/drawing/2014/main" id="{A10105D1-1C12-48A7-86ED-0FD52408B8AC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83">
                  <a:extLst>
                    <a:ext uri="{FF2B5EF4-FFF2-40B4-BE49-F238E27FC236}">
                      <a16:creationId xmlns:a16="http://schemas.microsoft.com/office/drawing/2014/main" id="{8C15F0FB-6B4E-4268-B211-CC49560B7596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84">
                  <a:extLst>
                    <a:ext uri="{FF2B5EF4-FFF2-40B4-BE49-F238E27FC236}">
                      <a16:creationId xmlns:a16="http://schemas.microsoft.com/office/drawing/2014/main" id="{65765E5C-E0D1-40CB-BA6D-7C5634F2A258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85">
                  <a:extLst>
                    <a:ext uri="{FF2B5EF4-FFF2-40B4-BE49-F238E27FC236}">
                      <a16:creationId xmlns:a16="http://schemas.microsoft.com/office/drawing/2014/main" id="{1BDABB19-3388-4409-B09F-CBD5934D06A5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86">
                  <a:extLst>
                    <a:ext uri="{FF2B5EF4-FFF2-40B4-BE49-F238E27FC236}">
                      <a16:creationId xmlns:a16="http://schemas.microsoft.com/office/drawing/2014/main" id="{8FDCEE84-8AD4-45C3-B584-80D7EEAB3998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87">
                  <a:extLst>
                    <a:ext uri="{FF2B5EF4-FFF2-40B4-BE49-F238E27FC236}">
                      <a16:creationId xmlns:a16="http://schemas.microsoft.com/office/drawing/2014/main" id="{CE67FC62-EC8A-43B9-B8FA-C30E99419303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88">
                  <a:extLst>
                    <a:ext uri="{FF2B5EF4-FFF2-40B4-BE49-F238E27FC236}">
                      <a16:creationId xmlns:a16="http://schemas.microsoft.com/office/drawing/2014/main" id="{6E80722D-AB57-4A8B-A3B1-DDC255714E2D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89">
                  <a:extLst>
                    <a:ext uri="{FF2B5EF4-FFF2-40B4-BE49-F238E27FC236}">
                      <a16:creationId xmlns:a16="http://schemas.microsoft.com/office/drawing/2014/main" id="{1063DB11-A61F-4425-9B09-92615332B64E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90">
                  <a:extLst>
                    <a:ext uri="{FF2B5EF4-FFF2-40B4-BE49-F238E27FC236}">
                      <a16:creationId xmlns:a16="http://schemas.microsoft.com/office/drawing/2014/main" id="{2D705DC3-1A2E-4A21-8AB4-5F3835485BAF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91">
                  <a:extLst>
                    <a:ext uri="{FF2B5EF4-FFF2-40B4-BE49-F238E27FC236}">
                      <a16:creationId xmlns:a16="http://schemas.microsoft.com/office/drawing/2014/main" id="{B71EE001-391D-428B-9561-4376928F99A4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92">
                  <a:extLst>
                    <a:ext uri="{FF2B5EF4-FFF2-40B4-BE49-F238E27FC236}">
                      <a16:creationId xmlns:a16="http://schemas.microsoft.com/office/drawing/2014/main" id="{F3BCCFFC-9228-43AA-AFF8-8B805004E264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93">
                  <a:extLst>
                    <a:ext uri="{FF2B5EF4-FFF2-40B4-BE49-F238E27FC236}">
                      <a16:creationId xmlns:a16="http://schemas.microsoft.com/office/drawing/2014/main" id="{8F2FC461-A875-40D2-A1BD-5C506322AC67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94">
                  <a:extLst>
                    <a:ext uri="{FF2B5EF4-FFF2-40B4-BE49-F238E27FC236}">
                      <a16:creationId xmlns:a16="http://schemas.microsoft.com/office/drawing/2014/main" id="{30E717D8-1992-4CCC-A689-FB0106DD53B2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95">
                  <a:extLst>
                    <a:ext uri="{FF2B5EF4-FFF2-40B4-BE49-F238E27FC236}">
                      <a16:creationId xmlns:a16="http://schemas.microsoft.com/office/drawing/2014/main" id="{D6D06DBA-E720-41D2-884E-58000C6DDFBB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96">
                  <a:extLst>
                    <a:ext uri="{FF2B5EF4-FFF2-40B4-BE49-F238E27FC236}">
                      <a16:creationId xmlns:a16="http://schemas.microsoft.com/office/drawing/2014/main" id="{780FA859-013F-4B41-89FE-A69D80604DF2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97">
                  <a:extLst>
                    <a:ext uri="{FF2B5EF4-FFF2-40B4-BE49-F238E27FC236}">
                      <a16:creationId xmlns:a16="http://schemas.microsoft.com/office/drawing/2014/main" id="{7A49566D-C5D8-4132-9636-407B71A957D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98">
                  <a:extLst>
                    <a:ext uri="{FF2B5EF4-FFF2-40B4-BE49-F238E27FC236}">
                      <a16:creationId xmlns:a16="http://schemas.microsoft.com/office/drawing/2014/main" id="{F13D8207-7001-4DD5-9F8E-B81745DDD0CF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99">
                  <a:extLst>
                    <a:ext uri="{FF2B5EF4-FFF2-40B4-BE49-F238E27FC236}">
                      <a16:creationId xmlns:a16="http://schemas.microsoft.com/office/drawing/2014/main" id="{DFD09A29-4524-42EB-8302-E5551DC5E548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100">
                  <a:extLst>
                    <a:ext uri="{FF2B5EF4-FFF2-40B4-BE49-F238E27FC236}">
                      <a16:creationId xmlns:a16="http://schemas.microsoft.com/office/drawing/2014/main" id="{44184D35-2B1D-45D2-9FCA-DCE184008E78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101">
                  <a:extLst>
                    <a:ext uri="{FF2B5EF4-FFF2-40B4-BE49-F238E27FC236}">
                      <a16:creationId xmlns:a16="http://schemas.microsoft.com/office/drawing/2014/main" id="{DB94C479-AC5C-4CDB-A4A7-01FF85AEF096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102">
                  <a:extLst>
                    <a:ext uri="{FF2B5EF4-FFF2-40B4-BE49-F238E27FC236}">
                      <a16:creationId xmlns:a16="http://schemas.microsoft.com/office/drawing/2014/main" id="{BBAFAE8C-0B22-4BD2-9574-6222A066B745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103">
                  <a:extLst>
                    <a:ext uri="{FF2B5EF4-FFF2-40B4-BE49-F238E27FC236}">
                      <a16:creationId xmlns:a16="http://schemas.microsoft.com/office/drawing/2014/main" id="{62FE3BEA-12F1-4AC1-BE01-12C9A45771E0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BBECCF76-78E8-44F1-B138-09C62343CC7B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A60C0DB1-C7C3-4330-97AB-0AA328EE50BD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447FB107-5A64-49B8-B91D-2C0F6AF4DC96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B74FB179-F254-4881-9CF7-F98A81520F1B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C3838DA4-019D-456F-BB42-F69A312E7B97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F30E2D10-80B1-401D-9E2D-741F1C32B717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351DE66C-2EC0-4867-9849-20D7B836B2A8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8C7A73C5-B1DA-4A17-931B-734655D58EA8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59D8880F-10D2-452A-B224-779AA8C5F892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C8FAADA0-3B1B-4D3E-9110-7D253C68DC9C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38CBDB0-FD16-4C20-AD21-BBF03056FBDE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1165800C-940D-428A-9243-E5CB4A5434CD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974826FF-17BF-4C3F-A95E-E0E8034538CF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14644A5B-22C1-42BE-A8DA-9CDD95054DB1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0817932A-92C6-4F89-9D4F-68D2B127CA97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0D44BA16-433E-4CB7-9273-F37494CA770D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8FE4B7B-44DB-47AB-857B-1A8A7AAE533B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56FE570B-6E9D-4D17-B3E6-7AEB8FA10CC7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4C89C016-F9C3-4183-AD79-0FFE27745E09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D7D64A3B-3407-4C63-B358-664A1218FB7C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687CEDED-6277-4333-BB8B-238AB1799A4F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6B56707D-DCCF-4D6B-8449-23E146F405F4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6BC81744-C03A-4F08-A191-E08CE00374C2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111DCF4D-F326-48A1-B933-6FB87A64F520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933E996C-B5C8-44F0-A636-C0DC766E5E3B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40" name="Circle: Hollow 239">
              <a:extLst>
                <a:ext uri="{FF2B5EF4-FFF2-40B4-BE49-F238E27FC236}">
                  <a16:creationId xmlns:a16="http://schemas.microsoft.com/office/drawing/2014/main" id="{317631B4-52EA-4DD1-B695-0F21D144E358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Circle: Hollow 240">
              <a:extLst>
                <a:ext uri="{FF2B5EF4-FFF2-40B4-BE49-F238E27FC236}">
                  <a16:creationId xmlns:a16="http://schemas.microsoft.com/office/drawing/2014/main" id="{CA1A78B7-28F6-4213-96EF-87F6C0ED95EF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EAFFE09-55A2-40DC-B513-FBC14C80AD72}"/>
              </a:ext>
            </a:extLst>
          </p:cNvPr>
          <p:cNvGrpSpPr/>
          <p:nvPr/>
        </p:nvGrpSpPr>
        <p:grpSpPr>
          <a:xfrm>
            <a:off x="8517240" y="5905277"/>
            <a:ext cx="169372" cy="169372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8F691962-FAD9-4F1A-8612-397DF0B609E7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8C6DA67-7A8C-40D1-A351-0643F347D52A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9CB2191B-9B12-44D7-BA98-8E3E81C2D2B3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246BB735-BA64-4948-8511-4CB2A37A34B2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DD80A229-18B3-44E8-88F4-D216AEAC31C6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B4984A4A-D42C-41F7-910A-FE2739BB12FB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B6E2B012-2A15-48A5-84B7-7CB2033B3C00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635ABAEF-8960-46DF-BA11-288FA48A3F6E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3AF3BB7-2516-475E-923C-270067102ECD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3AD4346-7A0F-4939-96E6-27CC9B278941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8779226E-1772-4F6B-B8C6-D99B992E2152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CECCC2C2-AEA1-48A5-9451-4CC371C8291A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A09B412-626C-454F-BBE9-69450AB27BAC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A0D5764-B2B7-4419-BF9D-35564BB20253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FA3190B-F634-4EBB-AB17-95F4BFE4F6FE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BC0A2C0F-F724-4B99-84E1-2CE87A096F23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56CD37A-AAC2-488F-8358-D358D9C209B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8E6C4DC0-E1C2-4F68-B38C-DC85D80A747E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F0AAD0C-C922-4751-B298-3B164B5BBDF9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1710F7F5-868A-464A-9496-56591E88CD19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F3753DF-2B76-45A8-8177-8B07D41F4CE9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21DCD5F5-808B-45D7-AC4B-CE18A8F84998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5CC89FE3-EFB0-48DD-910C-72B81F99AAEA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C9479CA-190D-4CF5-B650-5B29DA537DBC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Oval 316">
            <a:extLst>
              <a:ext uri="{FF2B5EF4-FFF2-40B4-BE49-F238E27FC236}">
                <a16:creationId xmlns:a16="http://schemas.microsoft.com/office/drawing/2014/main" id="{8A90AF42-F13B-4592-A8B7-A856449EDEA4}"/>
              </a:ext>
            </a:extLst>
          </p:cNvPr>
          <p:cNvSpPr/>
          <p:nvPr/>
        </p:nvSpPr>
        <p:spPr>
          <a:xfrm>
            <a:off x="8558368" y="5946405"/>
            <a:ext cx="87116" cy="87116"/>
          </a:xfrm>
          <a:prstGeom prst="ellipse">
            <a:avLst/>
          </a:prstGeom>
          <a:blipFill dpi="0"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3F3C8C4-FDA7-4AD3-B92C-E762CE8FF575}"/>
              </a:ext>
            </a:extLst>
          </p:cNvPr>
          <p:cNvGrpSpPr/>
          <p:nvPr/>
        </p:nvGrpSpPr>
        <p:grpSpPr>
          <a:xfrm>
            <a:off x="8864737" y="5539727"/>
            <a:ext cx="946984" cy="946984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527B47F5-27D7-41C6-8CBB-23558AB40D5B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F2F9AEA7-A0C7-403B-B7A6-CE87C30FBEC6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0892059D-8970-49FE-94C8-E773F2E0BF1F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CCE6D34-AA23-4EB4-BF76-07088EFBABFA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91DF1D44-EB3C-485F-8DE9-A18A72EE7022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6B1BD35-E63F-44E5-97A8-13F5BF0C06FE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AB006442-A928-4485-B63E-8921B024F5AB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D2F5C631-4FFB-42DF-83B0-1C185DB31425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BABC0E06-94CB-410A-90B5-404FF98FF16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1F3468FD-0372-43AC-84AE-C46E375EB037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4E94ADBD-9EC9-469C-964A-37FFE3A47EC7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6326893D-FD55-420F-863A-4F625F56D3C6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279D4E3A-645A-4C5D-8870-CBA894520D7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84DA33CE-557A-4379-948E-4CA178B484BE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B2E23FC3-3EC9-4B6D-B305-D300E3EB2CB3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2F94DCE6-B38A-4A03-BA7F-69C5FAD6BFFE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C8F81EE-D5D9-4270-BAAF-5206627AF2B8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B06CDD0E-9178-4675-A4AC-7D203E18C68D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CD2C2EB1-2ACE-4608-A998-813710A2DC90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1E11F46A-79C6-436E-B85C-2EBE77881476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100C73E-A851-41C4-B90E-B0DFD9A4FF0E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2004B671-5E6A-4B32-B2A8-8087CF940587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ED5CA187-CBF5-446E-91DE-24F3FE2ABD8F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EDE7BA33-AAD2-41DE-B653-1463F3E87AFB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D79A1357-46CC-41F1-AA63-26ED8FB145F4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Circle: Hollow 319">
              <a:extLst>
                <a:ext uri="{FF2B5EF4-FFF2-40B4-BE49-F238E27FC236}">
                  <a16:creationId xmlns:a16="http://schemas.microsoft.com/office/drawing/2014/main" id="{151CAFBC-691A-40B2-967D-EADC07C7D117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00B70745-3E7E-4454-AA5C-0559B6034D37}"/>
              </a:ext>
            </a:extLst>
          </p:cNvPr>
          <p:cNvGrpSpPr/>
          <p:nvPr/>
        </p:nvGrpSpPr>
        <p:grpSpPr>
          <a:xfrm>
            <a:off x="8964615" y="5639605"/>
            <a:ext cx="747228" cy="747228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EC541A2F-A1BF-436D-BB02-0159BD216B68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5CC7489F-6CAC-40C7-B7AB-2967A3528DFE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375" name="Rectangle 80">
                  <a:extLst>
                    <a:ext uri="{FF2B5EF4-FFF2-40B4-BE49-F238E27FC236}">
                      <a16:creationId xmlns:a16="http://schemas.microsoft.com/office/drawing/2014/main" id="{D7EA9EFF-3ABD-4B83-AFAC-900B2BD7C010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81">
                  <a:extLst>
                    <a:ext uri="{FF2B5EF4-FFF2-40B4-BE49-F238E27FC236}">
                      <a16:creationId xmlns:a16="http://schemas.microsoft.com/office/drawing/2014/main" id="{AD3350D9-4450-49DC-A21B-52D47FD88599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82">
                  <a:extLst>
                    <a:ext uri="{FF2B5EF4-FFF2-40B4-BE49-F238E27FC236}">
                      <a16:creationId xmlns:a16="http://schemas.microsoft.com/office/drawing/2014/main" id="{717204B9-5177-4DD7-AA2C-440729845C95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83">
                  <a:extLst>
                    <a:ext uri="{FF2B5EF4-FFF2-40B4-BE49-F238E27FC236}">
                      <a16:creationId xmlns:a16="http://schemas.microsoft.com/office/drawing/2014/main" id="{9A12AFF3-BDE9-47FF-A9F1-7319D616976A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84">
                  <a:extLst>
                    <a:ext uri="{FF2B5EF4-FFF2-40B4-BE49-F238E27FC236}">
                      <a16:creationId xmlns:a16="http://schemas.microsoft.com/office/drawing/2014/main" id="{0A8E9E5A-DEBB-4625-83C8-077217F2C670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85">
                  <a:extLst>
                    <a:ext uri="{FF2B5EF4-FFF2-40B4-BE49-F238E27FC236}">
                      <a16:creationId xmlns:a16="http://schemas.microsoft.com/office/drawing/2014/main" id="{5BBC8842-9C55-4BE4-B86A-312E2E4315DE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86">
                  <a:extLst>
                    <a:ext uri="{FF2B5EF4-FFF2-40B4-BE49-F238E27FC236}">
                      <a16:creationId xmlns:a16="http://schemas.microsoft.com/office/drawing/2014/main" id="{FF472BE4-12DD-4841-A7CC-883EE62CD9F4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87">
                  <a:extLst>
                    <a:ext uri="{FF2B5EF4-FFF2-40B4-BE49-F238E27FC236}">
                      <a16:creationId xmlns:a16="http://schemas.microsoft.com/office/drawing/2014/main" id="{D2631E6E-9669-4DA1-9712-02F90D279528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88">
                  <a:extLst>
                    <a:ext uri="{FF2B5EF4-FFF2-40B4-BE49-F238E27FC236}">
                      <a16:creationId xmlns:a16="http://schemas.microsoft.com/office/drawing/2014/main" id="{9A8170BF-2B59-4F42-90D0-C2047A426D3D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89">
                  <a:extLst>
                    <a:ext uri="{FF2B5EF4-FFF2-40B4-BE49-F238E27FC236}">
                      <a16:creationId xmlns:a16="http://schemas.microsoft.com/office/drawing/2014/main" id="{F7C7C477-7BA6-4572-AC9B-B29FB4B075E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90">
                  <a:extLst>
                    <a:ext uri="{FF2B5EF4-FFF2-40B4-BE49-F238E27FC236}">
                      <a16:creationId xmlns:a16="http://schemas.microsoft.com/office/drawing/2014/main" id="{F7D8498E-25BE-4DE8-A490-99771FE2EB90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91">
                  <a:extLst>
                    <a:ext uri="{FF2B5EF4-FFF2-40B4-BE49-F238E27FC236}">
                      <a16:creationId xmlns:a16="http://schemas.microsoft.com/office/drawing/2014/main" id="{FA6FD787-CA0D-462C-9169-D25601037CA6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92">
                  <a:extLst>
                    <a:ext uri="{FF2B5EF4-FFF2-40B4-BE49-F238E27FC236}">
                      <a16:creationId xmlns:a16="http://schemas.microsoft.com/office/drawing/2014/main" id="{AE05AD63-DA4B-4B0F-8071-D70FECB4C3AE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93">
                  <a:extLst>
                    <a:ext uri="{FF2B5EF4-FFF2-40B4-BE49-F238E27FC236}">
                      <a16:creationId xmlns:a16="http://schemas.microsoft.com/office/drawing/2014/main" id="{6FD047C0-1B37-4B44-BDEF-FEB81E9E6E92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94">
                  <a:extLst>
                    <a:ext uri="{FF2B5EF4-FFF2-40B4-BE49-F238E27FC236}">
                      <a16:creationId xmlns:a16="http://schemas.microsoft.com/office/drawing/2014/main" id="{AB0E21FB-BC8B-4AE8-9225-76DADEF2876E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95">
                  <a:extLst>
                    <a:ext uri="{FF2B5EF4-FFF2-40B4-BE49-F238E27FC236}">
                      <a16:creationId xmlns:a16="http://schemas.microsoft.com/office/drawing/2014/main" id="{9EA8BA5F-DE62-4EC3-BE7A-DB4779A18AE5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96">
                  <a:extLst>
                    <a:ext uri="{FF2B5EF4-FFF2-40B4-BE49-F238E27FC236}">
                      <a16:creationId xmlns:a16="http://schemas.microsoft.com/office/drawing/2014/main" id="{E78ACE01-5994-4A2F-BCE4-C3031AB71B53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97">
                  <a:extLst>
                    <a:ext uri="{FF2B5EF4-FFF2-40B4-BE49-F238E27FC236}">
                      <a16:creationId xmlns:a16="http://schemas.microsoft.com/office/drawing/2014/main" id="{D98F4D8C-B253-4D1E-919C-E58D0CE1ECB4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98">
                  <a:extLst>
                    <a:ext uri="{FF2B5EF4-FFF2-40B4-BE49-F238E27FC236}">
                      <a16:creationId xmlns:a16="http://schemas.microsoft.com/office/drawing/2014/main" id="{75A29F4E-3DA7-46A3-B4DE-CCCBA3077499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99">
                  <a:extLst>
                    <a:ext uri="{FF2B5EF4-FFF2-40B4-BE49-F238E27FC236}">
                      <a16:creationId xmlns:a16="http://schemas.microsoft.com/office/drawing/2014/main" id="{72597C9F-A14C-4A63-AFFB-88AED29D6AE9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100">
                  <a:extLst>
                    <a:ext uri="{FF2B5EF4-FFF2-40B4-BE49-F238E27FC236}">
                      <a16:creationId xmlns:a16="http://schemas.microsoft.com/office/drawing/2014/main" id="{7B1FD321-ACAA-4808-A385-0FBCBC709387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101">
                  <a:extLst>
                    <a:ext uri="{FF2B5EF4-FFF2-40B4-BE49-F238E27FC236}">
                      <a16:creationId xmlns:a16="http://schemas.microsoft.com/office/drawing/2014/main" id="{70F9C6BC-75D4-4205-802A-FFB8331CF27F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102">
                  <a:extLst>
                    <a:ext uri="{FF2B5EF4-FFF2-40B4-BE49-F238E27FC236}">
                      <a16:creationId xmlns:a16="http://schemas.microsoft.com/office/drawing/2014/main" id="{0FF8673C-8D19-47C8-BDDF-4D4CFBC5E371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103">
                  <a:extLst>
                    <a:ext uri="{FF2B5EF4-FFF2-40B4-BE49-F238E27FC236}">
                      <a16:creationId xmlns:a16="http://schemas.microsoft.com/office/drawing/2014/main" id="{29237208-09BE-4C15-8D5A-0F9EA95D28DF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8E5171A7-513C-4BE8-A4D8-A88AAB95062A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02961D51-33CB-43FD-8365-6939E55E698E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8D512C13-C4D5-46FD-847D-EA8F42FFC11E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3AC7205A-B324-4F9B-8327-C367DEF3F91F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CEE00259-CF20-4650-8330-09625B7D73EB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FE22C671-00D3-4617-97EC-43851A7AE0CD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FD7BF3B1-523E-4DB3-93AA-9928AD53EF07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49E4B871-AD1A-4C26-858D-801ED12EF500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A5AAC35A-BDD6-41AC-AF55-6BCE343E5A1C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A97B8B15-3CBA-4A91-BB36-E666E7026CAE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C1AE5A8F-AB6E-4CD4-9A46-EDBA675667C0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0E530E28-2E55-4068-9C67-43BF76964CA7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179C26E2-63FC-4D44-98C7-438A3CA2697B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63BA525E-80A9-4C48-AACC-A71389161D82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C5855945-4C73-48A1-A9D3-F65F632B167B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C787C7F6-539D-4A2B-A3DC-822BC1017D0A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261DDB62-E63F-4ACB-B88A-4E362B1F7812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812F2D46-291D-4D15-84DE-D4BDB6824F0B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E9ADCEA5-9CC5-4600-9D95-E4327C0A6038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0FC06C9A-5848-4AB7-B339-690FD340F9B5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B4DD4D25-B839-4146-9CFD-B291B2D249AD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4AA62142-A390-4A82-AAE4-EE36B889DE89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F5DEEF64-9639-4F98-9163-D7F2A6024C4B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20C2608A-D697-4066-B2F6-DD771CDBFFAD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E1BB2160-5080-4A03-B31B-CF8CC9E546CA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47" name="Circle: Hollow 346">
              <a:extLst>
                <a:ext uri="{FF2B5EF4-FFF2-40B4-BE49-F238E27FC236}">
                  <a16:creationId xmlns:a16="http://schemas.microsoft.com/office/drawing/2014/main" id="{4829CDB2-4CF5-442C-A62D-2050F9F31014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8" name="Circle: Hollow 347">
              <a:extLst>
                <a:ext uri="{FF2B5EF4-FFF2-40B4-BE49-F238E27FC236}">
                  <a16:creationId xmlns:a16="http://schemas.microsoft.com/office/drawing/2014/main" id="{6DAEB7F6-CF6E-4F52-B888-FCA89CADCD21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EF47A6CA-6C41-4F33-B992-7D461258589C}"/>
              </a:ext>
            </a:extLst>
          </p:cNvPr>
          <p:cNvGrpSpPr/>
          <p:nvPr/>
        </p:nvGrpSpPr>
        <p:grpSpPr>
          <a:xfrm>
            <a:off x="9131454" y="5806444"/>
            <a:ext cx="413550" cy="413550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6DBECC1-0C23-47AF-B3B6-A64C6D290110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D704F7C-1B09-4DBF-9E4C-C3E0FF072B37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75DB24A5-7980-4EDC-B8C3-3822A83AEA96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4EB0A6E6-3EDB-4572-A7A9-44C829899E5E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532A5234-DF31-43EB-A713-9D3B8BE5CC3B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31858BF9-3339-41CE-8302-D57183E3CD12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6CDF8675-C899-4758-BD2C-6E04EC66423D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804A32E1-9BB4-410C-937F-55CF4D56899E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278B7EBC-3633-4CDD-8370-41F0F38F2D2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2EAC67B2-ED14-445A-9F49-0679937B4719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8E7C3A3C-7E89-4BE6-A36C-E69C22B1F3F5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9E8A1F54-B6E2-4F39-A7C7-F64DFDC6D921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2894C9D4-DA13-4399-AC77-8C1153D897A0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0E63F2E0-0B4B-4214-B6E0-4B4C62816723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D58297AC-38B4-42F5-847D-050FE171CB92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0A492868-3212-4477-87EB-B351C3939577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83C3F9C2-535A-41E8-9A8D-2515E98A89BE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D216310A-75A4-417A-B3F4-62158C126A70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5DBFC811-69C1-4073-A437-383A9F295827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21545CB7-4479-48BE-857A-1DF8C9566D9B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F1F6A619-DCEE-4229-B4AF-7F0B28D70397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2638C17A-23E0-4B2A-B902-75E7119F3CFA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FF05B960-0811-49A0-BB33-050F759155AB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08C19ECB-D329-470E-AD66-C18633B8099B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Oval 423">
            <a:extLst>
              <a:ext uri="{FF2B5EF4-FFF2-40B4-BE49-F238E27FC236}">
                <a16:creationId xmlns:a16="http://schemas.microsoft.com/office/drawing/2014/main" id="{7AD3E624-66E7-4F93-8045-41D0443E0719}"/>
              </a:ext>
            </a:extLst>
          </p:cNvPr>
          <p:cNvSpPr/>
          <p:nvPr/>
        </p:nvSpPr>
        <p:spPr>
          <a:xfrm>
            <a:off x="9140325" y="5856751"/>
            <a:ext cx="395808" cy="312936"/>
          </a:xfrm>
          <a:prstGeom prst="ellipse">
            <a:avLst/>
          </a:prstGeom>
          <a:blipFill dpi="0"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8DEFC9E-0D96-40F9-AE4D-FC602431EF5C}"/>
              </a:ext>
            </a:extLst>
          </p:cNvPr>
          <p:cNvGrpSpPr/>
          <p:nvPr/>
        </p:nvGrpSpPr>
        <p:grpSpPr>
          <a:xfrm>
            <a:off x="8480602" y="6154429"/>
            <a:ext cx="514822" cy="514822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AA877773-E7A9-4034-93F8-922C98F63939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FA4C94C4-DB8D-40B2-8A24-3A923C62D13C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2A5E7F09-CA20-44EB-8AC8-57ED07807D40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55E47214-3C2B-4F5C-983A-4DD79657EAF3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4E0CB9EC-C4D1-40EE-90B1-B686E0C2C38B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9D3B1AF-8496-49AE-85A3-4E5C416DA21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78DA5AAD-7418-401D-817A-494F53C01A7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AFA70FE-5E55-4FAB-94D6-D995EE06DBA2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79358447-B682-4927-A7AD-EF28240A2106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1DAEAD7C-577D-4030-9311-5B68414CB7F9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FE7275E7-2911-44E5-ABCF-C063138595FC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3825FC-9FED-4A53-A575-9EF53A0B0825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265A7997-77F3-4895-BB6F-FB8612237366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013D5870-155F-4CDC-A436-452C7161F020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0A18BAA7-441A-4BCF-95FE-B96F60D61B52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5143FCD7-B11F-4610-8214-2ECD9F855FA4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54FFC138-8A26-481E-A8E0-5C2ABDD8A19E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D3AA5A2-52A4-4D08-B508-F8CA8C6361D1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D94141BB-413C-4A8D-82F0-C536C7DCD6BF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FF3749D0-FE46-4CA6-86DC-FD2FCCF02580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30E6644C-0A99-42F2-BB79-142353C89CFC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2AA216F2-DFD7-4A7D-88DE-32A9F0E8C7C9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8F10B6A3-4424-4E8D-BFFE-FB1497D2199B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A446025F-114D-4547-B947-B4C0A9388810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4D6042A-B234-4F99-BD91-0739AFE92C84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7" name="Circle: Hollow 426">
              <a:extLst>
                <a:ext uri="{FF2B5EF4-FFF2-40B4-BE49-F238E27FC236}">
                  <a16:creationId xmlns:a16="http://schemas.microsoft.com/office/drawing/2014/main" id="{0EE1B6A4-95B0-4DF1-9B83-D9CFD19D799F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4F4D9663-0B1A-4474-849A-8A7A4DC1022A}"/>
              </a:ext>
            </a:extLst>
          </p:cNvPr>
          <p:cNvGrpSpPr/>
          <p:nvPr/>
        </p:nvGrpSpPr>
        <p:grpSpPr>
          <a:xfrm>
            <a:off x="8534900" y="6208727"/>
            <a:ext cx="406226" cy="406226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C04D3E16-866A-469E-AB81-799D02426ED4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43A6EB75-2D79-483C-8ED6-E92CD2480BF7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482" name="Rectangle 80">
                  <a:extLst>
                    <a:ext uri="{FF2B5EF4-FFF2-40B4-BE49-F238E27FC236}">
                      <a16:creationId xmlns:a16="http://schemas.microsoft.com/office/drawing/2014/main" id="{8C606D03-79F1-4457-83D1-FE5329CF6588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81">
                  <a:extLst>
                    <a:ext uri="{FF2B5EF4-FFF2-40B4-BE49-F238E27FC236}">
                      <a16:creationId xmlns:a16="http://schemas.microsoft.com/office/drawing/2014/main" id="{64E5D43F-0943-46DE-B7AF-4CA0F523C99F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82">
                  <a:extLst>
                    <a:ext uri="{FF2B5EF4-FFF2-40B4-BE49-F238E27FC236}">
                      <a16:creationId xmlns:a16="http://schemas.microsoft.com/office/drawing/2014/main" id="{15F085DF-7FDE-4CF2-A599-3E94F8334992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83">
                  <a:extLst>
                    <a:ext uri="{FF2B5EF4-FFF2-40B4-BE49-F238E27FC236}">
                      <a16:creationId xmlns:a16="http://schemas.microsoft.com/office/drawing/2014/main" id="{F18A5423-BB05-48EC-B7A3-2034D509C251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84">
                  <a:extLst>
                    <a:ext uri="{FF2B5EF4-FFF2-40B4-BE49-F238E27FC236}">
                      <a16:creationId xmlns:a16="http://schemas.microsoft.com/office/drawing/2014/main" id="{F6B7977C-23EA-423C-912D-0873F53D52FB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85">
                  <a:extLst>
                    <a:ext uri="{FF2B5EF4-FFF2-40B4-BE49-F238E27FC236}">
                      <a16:creationId xmlns:a16="http://schemas.microsoft.com/office/drawing/2014/main" id="{30A471D5-5912-4B29-8073-BB9EDB35E03D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86">
                  <a:extLst>
                    <a:ext uri="{FF2B5EF4-FFF2-40B4-BE49-F238E27FC236}">
                      <a16:creationId xmlns:a16="http://schemas.microsoft.com/office/drawing/2014/main" id="{2A52410E-6279-47AC-AD20-F85DA04824BD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87">
                  <a:extLst>
                    <a:ext uri="{FF2B5EF4-FFF2-40B4-BE49-F238E27FC236}">
                      <a16:creationId xmlns:a16="http://schemas.microsoft.com/office/drawing/2014/main" id="{B67941E5-4677-482A-A748-612E0DADE52B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88">
                  <a:extLst>
                    <a:ext uri="{FF2B5EF4-FFF2-40B4-BE49-F238E27FC236}">
                      <a16:creationId xmlns:a16="http://schemas.microsoft.com/office/drawing/2014/main" id="{21B182B1-A037-4ED7-A2B7-9161404B803F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89">
                  <a:extLst>
                    <a:ext uri="{FF2B5EF4-FFF2-40B4-BE49-F238E27FC236}">
                      <a16:creationId xmlns:a16="http://schemas.microsoft.com/office/drawing/2014/main" id="{43731963-2F86-4E91-B885-CFD8C73C89E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90">
                  <a:extLst>
                    <a:ext uri="{FF2B5EF4-FFF2-40B4-BE49-F238E27FC236}">
                      <a16:creationId xmlns:a16="http://schemas.microsoft.com/office/drawing/2014/main" id="{77C73040-EA39-4602-B92B-5E5B503E6E75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91">
                  <a:extLst>
                    <a:ext uri="{FF2B5EF4-FFF2-40B4-BE49-F238E27FC236}">
                      <a16:creationId xmlns:a16="http://schemas.microsoft.com/office/drawing/2014/main" id="{DFFE18C1-69D4-4984-8AB0-DBA4354BCD06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92">
                  <a:extLst>
                    <a:ext uri="{FF2B5EF4-FFF2-40B4-BE49-F238E27FC236}">
                      <a16:creationId xmlns:a16="http://schemas.microsoft.com/office/drawing/2014/main" id="{159FA5D9-F0F6-4EA3-B668-E10E030A6353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93">
                  <a:extLst>
                    <a:ext uri="{FF2B5EF4-FFF2-40B4-BE49-F238E27FC236}">
                      <a16:creationId xmlns:a16="http://schemas.microsoft.com/office/drawing/2014/main" id="{BC8D61C9-E921-43DF-BA0C-EF4F97685BB0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94">
                  <a:extLst>
                    <a:ext uri="{FF2B5EF4-FFF2-40B4-BE49-F238E27FC236}">
                      <a16:creationId xmlns:a16="http://schemas.microsoft.com/office/drawing/2014/main" id="{86C43641-C68E-4B9B-987E-B8FB23A1FD3C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95">
                  <a:extLst>
                    <a:ext uri="{FF2B5EF4-FFF2-40B4-BE49-F238E27FC236}">
                      <a16:creationId xmlns:a16="http://schemas.microsoft.com/office/drawing/2014/main" id="{3D516F84-9756-42FB-A8FE-60EC553A12B6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96">
                  <a:extLst>
                    <a:ext uri="{FF2B5EF4-FFF2-40B4-BE49-F238E27FC236}">
                      <a16:creationId xmlns:a16="http://schemas.microsoft.com/office/drawing/2014/main" id="{1FEF325F-8A29-42E6-854A-DC2BD2739B8C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97">
                  <a:extLst>
                    <a:ext uri="{FF2B5EF4-FFF2-40B4-BE49-F238E27FC236}">
                      <a16:creationId xmlns:a16="http://schemas.microsoft.com/office/drawing/2014/main" id="{81832C4A-CCCF-4502-B540-9AB18DE8F572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98">
                  <a:extLst>
                    <a:ext uri="{FF2B5EF4-FFF2-40B4-BE49-F238E27FC236}">
                      <a16:creationId xmlns:a16="http://schemas.microsoft.com/office/drawing/2014/main" id="{9D21FD60-9634-4891-B1C9-90923BD4D774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99">
                  <a:extLst>
                    <a:ext uri="{FF2B5EF4-FFF2-40B4-BE49-F238E27FC236}">
                      <a16:creationId xmlns:a16="http://schemas.microsoft.com/office/drawing/2014/main" id="{8837F832-DE3C-40CE-92A9-4D2BA2C48C73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100">
                  <a:extLst>
                    <a:ext uri="{FF2B5EF4-FFF2-40B4-BE49-F238E27FC236}">
                      <a16:creationId xmlns:a16="http://schemas.microsoft.com/office/drawing/2014/main" id="{09126455-A8F2-4BCB-9DA4-E15782C87213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101">
                  <a:extLst>
                    <a:ext uri="{FF2B5EF4-FFF2-40B4-BE49-F238E27FC236}">
                      <a16:creationId xmlns:a16="http://schemas.microsoft.com/office/drawing/2014/main" id="{E46448F7-0468-4BA0-A9C6-9A757706D1C6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102">
                  <a:extLst>
                    <a:ext uri="{FF2B5EF4-FFF2-40B4-BE49-F238E27FC236}">
                      <a16:creationId xmlns:a16="http://schemas.microsoft.com/office/drawing/2014/main" id="{66CA0825-A5AF-4E38-A382-C478B74A77B0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103">
                  <a:extLst>
                    <a:ext uri="{FF2B5EF4-FFF2-40B4-BE49-F238E27FC236}">
                      <a16:creationId xmlns:a16="http://schemas.microsoft.com/office/drawing/2014/main" id="{48E4FF74-5F4E-4F26-AF18-75A177DD24E1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FE9D4EA4-39F2-48E1-A8FD-E4DA3BE2D35F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277BBBCC-2B8F-4862-8C55-072B1107FA20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C33FC5E5-800A-4751-BF18-72810AC36185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2F49DFBF-7594-4938-9743-FF3BFA4831F8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7F18439F-5C35-460B-A196-BE160E9B003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38FF6419-CDF1-4F68-9AC6-A564E3716A6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8F3506A3-9714-48FA-BAC5-FB6BD8B1A02A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D27F986D-D5E8-46EC-BE97-9E2012D04270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88D41798-56FA-41CB-848A-B30CFBF65A82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C164D8E3-C472-48D4-8326-2399DBFB6228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F5243718-0C4A-4620-9130-A139D638551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0406C883-564C-488A-A2AA-CA495E9FA440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2956926E-275A-4BE6-9D55-CAF2D93659E0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1C4E9F78-77B8-4F61-BCAF-8BA956DE42BF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3F7D0B9F-C101-4FC1-92C2-C6DF3051D149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154C4E94-F2AA-41EB-A8A9-57FE42192353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A1B0518D-551B-4377-A0FA-B9A91DD18AED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D09F5AC1-1BD4-48E6-B9CE-D41C2C5C1686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4B81D313-1137-40A3-B7EC-BFA7E24B5602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1227F90C-BEE7-47A1-BA15-F458AD793F7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08854B35-A25A-43C3-ACFA-283E128335A8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1469D77B-2DEC-48BC-9132-25C64F13465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3B2F8493-9685-444D-993D-5F15CA7E28D3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04AAE044-0EAB-41F5-B2AC-D8258E72AD4F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3D71E7C2-83EE-4218-BD33-C2AB4154355D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54" name="Circle: Hollow 453">
              <a:extLst>
                <a:ext uri="{FF2B5EF4-FFF2-40B4-BE49-F238E27FC236}">
                  <a16:creationId xmlns:a16="http://schemas.microsoft.com/office/drawing/2014/main" id="{5EEE5344-378A-4496-B332-E27BC83DD4ED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Circle: Hollow 454">
              <a:extLst>
                <a:ext uri="{FF2B5EF4-FFF2-40B4-BE49-F238E27FC236}">
                  <a16:creationId xmlns:a16="http://schemas.microsoft.com/office/drawing/2014/main" id="{A7FA2894-4525-44AD-982C-67B868AF770A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F42FBB2-5603-464F-BF17-B802CAAAFA7B}"/>
              </a:ext>
            </a:extLst>
          </p:cNvPr>
          <p:cNvGrpSpPr/>
          <p:nvPr/>
        </p:nvGrpSpPr>
        <p:grpSpPr>
          <a:xfrm>
            <a:off x="8625601" y="6299428"/>
            <a:ext cx="224824" cy="224824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3B59AE3-DF89-4734-9BDA-0CC0E01493C7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F65143FA-30CE-407D-AF58-ABE7C1EEA3CB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4C19195-875F-4AEB-88E0-B458DD021F2F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D3F21482-E7CB-4A84-BF97-569313812393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B2646198-8742-4A5E-A535-3F0425C25A88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7B91D2D4-54ED-459F-BE32-DC3F79A0C38F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164B3842-2170-4175-8368-8E44378112ED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C93737C9-7039-42C9-8E89-77F64EE3FB9F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C68C6342-DCEE-4067-A095-6CA1FC937638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349E161E-667E-4262-9B3E-838642A7B123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C84E2BB-D2A4-4EBF-A6A3-02F1140ADF3C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A47F64FB-06EF-4547-B61D-E46940A94FFE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30D3CE26-FD5A-428F-8953-19706DE9E79D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1BA94D9-21AE-4F78-BCF2-9C638A783F13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4BCB348E-3CF2-4BFB-A3EA-B720B3B9E60B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322FD073-E2F9-4545-8C8C-8DA1AC762586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6B06842B-6C1A-4F50-8755-1A36CD0030AE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EEBCA3BD-1F4D-4618-8171-CA8A7E68758A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13B0D21A-0B6C-4C04-82D4-8F9F72CA4AD6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F4FAE094-3438-4B15-93BC-13E0AF2998FF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B6D339DC-4960-4EDA-8A5E-466B7B66717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2213ECA2-CE92-4852-8656-DAF35A796767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0631495E-0341-42FA-A1F8-EC73125A2D50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DE153FC8-2D40-4285-BACD-BABCBFFFFD0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1" name="Oval 530">
            <a:extLst>
              <a:ext uri="{FF2B5EF4-FFF2-40B4-BE49-F238E27FC236}">
                <a16:creationId xmlns:a16="http://schemas.microsoft.com/office/drawing/2014/main" id="{A004D28E-A875-4BAC-977D-5063B17230A6}"/>
              </a:ext>
            </a:extLst>
          </p:cNvPr>
          <p:cNvSpPr/>
          <p:nvPr/>
        </p:nvSpPr>
        <p:spPr>
          <a:xfrm>
            <a:off x="8666386" y="6340213"/>
            <a:ext cx="143254" cy="143254"/>
          </a:xfrm>
          <a:prstGeom prst="ellipse">
            <a:avLst/>
          </a:prstGeom>
          <a:blipFill dpi="0"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99EEC844-358B-4C3B-8028-2C74B47EC452}"/>
              </a:ext>
            </a:extLst>
          </p:cNvPr>
          <p:cNvSpPr txBox="1"/>
          <p:nvPr/>
        </p:nvSpPr>
        <p:spPr>
          <a:xfrm>
            <a:off x="3606302" y="5563820"/>
            <a:ext cx="155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Many More…</a:t>
            </a:r>
          </a:p>
        </p:txBody>
      </p:sp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4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4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4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4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40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40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history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timeline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teams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819355" y="-4393"/>
            <a:ext cx="14012566" cy="6858000"/>
            <a:chOff x="-10744542" y="-1"/>
            <a:chExt cx="1133101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2" y="-1"/>
              <a:ext cx="11331013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301227"/>
              <a:ext cx="1992086" cy="42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Future Plan</a:t>
              </a:r>
            </a:p>
          </p:txBody>
        </p:sp>
      </p:grpSp>
      <p:sp>
        <p:nvSpPr>
          <p:cNvPr id="67" name="Rectangle 10">
            <a:extLst>
              <a:ext uri="{FF2B5EF4-FFF2-40B4-BE49-F238E27FC236}">
                <a16:creationId xmlns:a16="http://schemas.microsoft.com/office/drawing/2014/main" id="{5F6EFF78-8CB8-4D1A-AC8C-06A030BE6E69}"/>
              </a:ext>
            </a:extLst>
          </p:cNvPr>
          <p:cNvSpPr/>
          <p:nvPr/>
        </p:nvSpPr>
        <p:spPr>
          <a:xfrm>
            <a:off x="965831" y="1645124"/>
            <a:ext cx="9910852" cy="520866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accent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F5BBE4-0565-4252-9F13-E49AAB14D88D}"/>
              </a:ext>
            </a:extLst>
          </p:cNvPr>
          <p:cNvGrpSpPr/>
          <p:nvPr/>
        </p:nvGrpSpPr>
        <p:grpSpPr>
          <a:xfrm>
            <a:off x="1257203" y="4998674"/>
            <a:ext cx="1551458" cy="1028701"/>
            <a:chOff x="1126568" y="4998674"/>
            <a:chExt cx="1551458" cy="102870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AB5D92-C4FC-4F5A-B033-1B31B916EC16}"/>
                </a:ext>
              </a:extLst>
            </p:cNvPr>
            <p:cNvGrpSpPr/>
            <p:nvPr/>
          </p:nvGrpSpPr>
          <p:grpSpPr>
            <a:xfrm>
              <a:off x="1126568" y="4998674"/>
              <a:ext cx="1551458" cy="1028701"/>
              <a:chOff x="2846368" y="2914649"/>
              <a:chExt cx="1551458" cy="1028701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1BC95A25-B228-40F8-BE79-BE5450C1B787}"/>
                  </a:ext>
                </a:extLst>
              </p:cNvPr>
              <p:cNvSpPr/>
              <p:nvPr/>
            </p:nvSpPr>
            <p:spPr>
              <a:xfrm rot="5400000">
                <a:off x="3853479" y="3399002"/>
                <a:ext cx="115208" cy="973487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tx1">
                      <a:alpha val="4400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D1A6CA4-B6C9-459E-BE41-0A9169D80026}"/>
                  </a:ext>
                </a:extLst>
              </p:cNvPr>
              <p:cNvGrpSpPr/>
              <p:nvPr/>
            </p:nvGrpSpPr>
            <p:grpSpPr>
              <a:xfrm>
                <a:off x="2893292" y="3257549"/>
                <a:ext cx="591952" cy="685800"/>
                <a:chOff x="4110677" y="3252106"/>
                <a:chExt cx="591952" cy="685800"/>
              </a:xfrm>
            </p:grpSpPr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2A3AF948-490B-4974-ABBD-407421BC900F}"/>
                    </a:ext>
                  </a:extLst>
                </p:cNvPr>
                <p:cNvSpPr/>
                <p:nvPr/>
              </p:nvSpPr>
              <p:spPr>
                <a:xfrm>
                  <a:off x="4406653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5F3205EB-9051-4C6F-B67A-BE2A769D8372}"/>
                    </a:ext>
                  </a:extLst>
                </p:cNvPr>
                <p:cNvSpPr/>
                <p:nvPr/>
              </p:nvSpPr>
              <p:spPr>
                <a:xfrm flipH="1">
                  <a:off x="4110677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47DB46F-83FF-460A-A672-506342D1A3C8}"/>
                  </a:ext>
                </a:extLst>
              </p:cNvPr>
              <p:cNvGrpSpPr/>
              <p:nvPr/>
            </p:nvGrpSpPr>
            <p:grpSpPr>
              <a:xfrm>
                <a:off x="2846368" y="2914649"/>
                <a:ext cx="685800" cy="685800"/>
                <a:chOff x="2389059" y="3298371"/>
                <a:chExt cx="685800" cy="685800"/>
              </a:xfrm>
            </p:grpSpPr>
            <p:sp>
              <p:nvSpPr>
                <p:cNvPr id="82" name="Circle: Hollow 81">
                  <a:extLst>
                    <a:ext uri="{FF2B5EF4-FFF2-40B4-BE49-F238E27FC236}">
                      <a16:creationId xmlns:a16="http://schemas.microsoft.com/office/drawing/2014/main" id="{D4A8EC9B-36B8-43C4-85EF-4594C05F82AE}"/>
                    </a:ext>
                  </a:extLst>
                </p:cNvPr>
                <p:cNvSpPr/>
                <p:nvPr/>
              </p:nvSpPr>
              <p:spPr>
                <a:xfrm>
                  <a:off x="2389059" y="3298371"/>
                  <a:ext cx="685800" cy="685800"/>
                </a:xfrm>
                <a:prstGeom prst="donut">
                  <a:avLst>
                    <a:gd name="adj" fmla="val 5888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D0F6B19-253D-4F47-8BE5-190629759021}"/>
                    </a:ext>
                  </a:extLst>
                </p:cNvPr>
                <p:cNvSpPr/>
                <p:nvPr/>
              </p:nvSpPr>
              <p:spPr>
                <a:xfrm>
                  <a:off x="2462538" y="3371850"/>
                  <a:ext cx="538842" cy="5388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127" name="Graphic 126" descr="Lightbulb">
              <a:extLst>
                <a:ext uri="{FF2B5EF4-FFF2-40B4-BE49-F238E27FC236}">
                  <a16:creationId xmlns:a16="http://schemas.microsoft.com/office/drawing/2014/main" id="{6A4209C3-EB1A-4AD0-9ED7-57AF9290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9468" y="5161573"/>
              <a:ext cx="360000" cy="36000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D414CD8-3A96-4D3F-A65B-1E1AC386EE7B}"/>
              </a:ext>
            </a:extLst>
          </p:cNvPr>
          <p:cNvGrpSpPr/>
          <p:nvPr/>
        </p:nvGrpSpPr>
        <p:grpSpPr>
          <a:xfrm>
            <a:off x="725665" y="4107511"/>
            <a:ext cx="1866086" cy="869584"/>
            <a:chOff x="592522" y="3685104"/>
            <a:chExt cx="1866086" cy="71964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E17ACE7-A530-4A75-B204-D961C79E19C6}"/>
                </a:ext>
              </a:extLst>
            </p:cNvPr>
            <p:cNvSpPr txBox="1"/>
            <p:nvPr/>
          </p:nvSpPr>
          <p:spPr>
            <a:xfrm>
              <a:off x="592522" y="3685104"/>
              <a:ext cx="1595450" cy="33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solidFill>
                    <a:srgbClr val="0033CC"/>
                  </a:solidFill>
                  <a:latin typeface="Agency FB" panose="020B0503020202020204" pitchFamily="34" charset="0"/>
                </a:rPr>
                <a:t>March 2019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678801B-27EE-48BF-A061-F6E526223EA3}"/>
                </a:ext>
              </a:extLst>
            </p:cNvPr>
            <p:cNvSpPr txBox="1"/>
            <p:nvPr/>
          </p:nvSpPr>
          <p:spPr>
            <a:xfrm>
              <a:off x="983518" y="3945629"/>
              <a:ext cx="1475090" cy="22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solidFill>
                    <a:srgbClr val="0066FF"/>
                  </a:solidFill>
                  <a:latin typeface="Agency FB" panose="020B0503020202020204" pitchFamily="34" charset="0"/>
                </a:rPr>
                <a:t>Starting Our Business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B044731-3DDF-4DDD-B7CD-E5D1CAC41AB9}"/>
                </a:ext>
              </a:extLst>
            </p:cNvPr>
            <p:cNvSpPr txBox="1"/>
            <p:nvPr/>
          </p:nvSpPr>
          <p:spPr>
            <a:xfrm>
              <a:off x="617788" y="4200986"/>
              <a:ext cx="1707673" cy="20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000" dirty="0">
                  <a:latin typeface="Agency FB" panose="020B0503020202020204" pitchFamily="34" charset="0"/>
                </a:rPr>
                <a:t>Launching Website With apps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C733A0-3E05-4251-B0CD-561797DE76D9}"/>
              </a:ext>
            </a:extLst>
          </p:cNvPr>
          <p:cNvGrpSpPr/>
          <p:nvPr/>
        </p:nvGrpSpPr>
        <p:grpSpPr>
          <a:xfrm>
            <a:off x="3115060" y="3827631"/>
            <a:ext cx="1610382" cy="1067771"/>
            <a:chOff x="5599444" y="3529955"/>
            <a:chExt cx="1551458" cy="1028701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C4B7813-0384-4357-AB2E-7A56DA4C668A}"/>
                </a:ext>
              </a:extLst>
            </p:cNvPr>
            <p:cNvGrpSpPr/>
            <p:nvPr/>
          </p:nvGrpSpPr>
          <p:grpSpPr>
            <a:xfrm>
              <a:off x="5599444" y="3529955"/>
              <a:ext cx="1551458" cy="1028701"/>
              <a:chOff x="2846368" y="2914649"/>
              <a:chExt cx="1551458" cy="1028701"/>
            </a:xfrm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0D04070D-9AA2-4918-A795-353FF3646FAD}"/>
                  </a:ext>
                </a:extLst>
              </p:cNvPr>
              <p:cNvSpPr/>
              <p:nvPr/>
            </p:nvSpPr>
            <p:spPr>
              <a:xfrm rot="5400000">
                <a:off x="3853479" y="3399002"/>
                <a:ext cx="115208" cy="973487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tx1">
                      <a:alpha val="4400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F64BAE9-99A7-40A2-988B-DEAC97C735BE}"/>
                  </a:ext>
                </a:extLst>
              </p:cNvPr>
              <p:cNvGrpSpPr/>
              <p:nvPr/>
            </p:nvGrpSpPr>
            <p:grpSpPr>
              <a:xfrm>
                <a:off x="2893292" y="3257549"/>
                <a:ext cx="591952" cy="685800"/>
                <a:chOff x="4110677" y="3252106"/>
                <a:chExt cx="591952" cy="685800"/>
              </a:xfrm>
            </p:grpSpPr>
            <p:sp>
              <p:nvSpPr>
                <p:cNvPr id="105" name="Isosceles Triangle 104">
                  <a:extLst>
                    <a:ext uri="{FF2B5EF4-FFF2-40B4-BE49-F238E27FC236}">
                      <a16:creationId xmlns:a16="http://schemas.microsoft.com/office/drawing/2014/main" id="{94929B8C-D715-4ABA-93BA-19FFE0FEF0CA}"/>
                    </a:ext>
                  </a:extLst>
                </p:cNvPr>
                <p:cNvSpPr/>
                <p:nvPr/>
              </p:nvSpPr>
              <p:spPr>
                <a:xfrm>
                  <a:off x="4406653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44256EA8-8AD1-4432-A8CF-33BE334293E9}"/>
                    </a:ext>
                  </a:extLst>
                </p:cNvPr>
                <p:cNvSpPr/>
                <p:nvPr/>
              </p:nvSpPr>
              <p:spPr>
                <a:xfrm flipH="1">
                  <a:off x="4110677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5E1E5F-E39E-4000-81F6-88695B5C5D58}"/>
                  </a:ext>
                </a:extLst>
              </p:cNvPr>
              <p:cNvGrpSpPr/>
              <p:nvPr/>
            </p:nvGrpSpPr>
            <p:grpSpPr>
              <a:xfrm>
                <a:off x="2846368" y="2914649"/>
                <a:ext cx="685800" cy="685800"/>
                <a:chOff x="2389059" y="3298371"/>
                <a:chExt cx="685800" cy="685800"/>
              </a:xfrm>
            </p:grpSpPr>
            <p:sp>
              <p:nvSpPr>
                <p:cNvPr id="103" name="Circle: Hollow 102">
                  <a:extLst>
                    <a:ext uri="{FF2B5EF4-FFF2-40B4-BE49-F238E27FC236}">
                      <a16:creationId xmlns:a16="http://schemas.microsoft.com/office/drawing/2014/main" id="{48F07822-5E22-4679-8107-C477B6B9D039}"/>
                    </a:ext>
                  </a:extLst>
                </p:cNvPr>
                <p:cNvSpPr/>
                <p:nvPr/>
              </p:nvSpPr>
              <p:spPr>
                <a:xfrm>
                  <a:off x="2389059" y="3298371"/>
                  <a:ext cx="685800" cy="685800"/>
                </a:xfrm>
                <a:prstGeom prst="donut">
                  <a:avLst>
                    <a:gd name="adj" fmla="val 5888"/>
                  </a:avLst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FAC67E2A-CA15-41BA-9BA5-1D16C24C1243}"/>
                    </a:ext>
                  </a:extLst>
                </p:cNvPr>
                <p:cNvSpPr/>
                <p:nvPr/>
              </p:nvSpPr>
              <p:spPr>
                <a:xfrm>
                  <a:off x="2462538" y="3371850"/>
                  <a:ext cx="538842" cy="5388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125" name="Graphic 124" descr="Monthly calendar">
              <a:extLst>
                <a:ext uri="{FF2B5EF4-FFF2-40B4-BE49-F238E27FC236}">
                  <a16:creationId xmlns:a16="http://schemas.microsoft.com/office/drawing/2014/main" id="{A717C793-64D9-4644-B268-98CCC20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68002" y="3692854"/>
              <a:ext cx="360000" cy="36000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B40189-E6A6-4764-B7A2-315EF2EADF90}"/>
              </a:ext>
            </a:extLst>
          </p:cNvPr>
          <p:cNvGrpSpPr/>
          <p:nvPr/>
        </p:nvGrpSpPr>
        <p:grpSpPr>
          <a:xfrm>
            <a:off x="3104777" y="5106325"/>
            <a:ext cx="1843462" cy="1190727"/>
            <a:chOff x="592522" y="3685104"/>
            <a:chExt cx="1843462" cy="1190727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7FF2202-45F8-43EA-9D7A-0ADC39C4A788}"/>
                </a:ext>
              </a:extLst>
            </p:cNvPr>
            <p:cNvSpPr txBox="1"/>
            <p:nvPr/>
          </p:nvSpPr>
          <p:spPr>
            <a:xfrm>
              <a:off x="592522" y="3685104"/>
              <a:ext cx="1669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solidFill>
                    <a:srgbClr val="CC3300"/>
                  </a:solidFill>
                  <a:latin typeface="Agency FB" panose="020B0503020202020204" pitchFamily="34" charset="0"/>
                </a:rPr>
                <a:t>September 2019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85F85C0-6E0D-4687-A30F-32E1E1203312}"/>
                </a:ext>
              </a:extLst>
            </p:cNvPr>
            <p:cNvSpPr txBox="1"/>
            <p:nvPr/>
          </p:nvSpPr>
          <p:spPr>
            <a:xfrm>
              <a:off x="960894" y="4010420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solidFill>
                    <a:srgbClr val="FF5969"/>
                  </a:solidFill>
                  <a:latin typeface="Agency FB" panose="020B0503020202020204" pitchFamily="34" charset="0"/>
                </a:rPr>
                <a:t>Cover ALL </a:t>
              </a:r>
              <a:r>
                <a:rPr lang="en-IN" sz="1200">
                  <a:solidFill>
                    <a:srgbClr val="FF5969"/>
                  </a:solidFill>
                  <a:latin typeface="Agency FB" panose="020B0503020202020204" pitchFamily="34" charset="0"/>
                </a:rPr>
                <a:t>Divisional City</a:t>
              </a:r>
              <a:endParaRPr lang="en-IN" sz="1200" dirty="0">
                <a:solidFill>
                  <a:srgbClr val="FF596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C15F758-13DE-4E55-80A3-013CBC2BB8DA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000" dirty="0">
                  <a:latin typeface="Agency FB" panose="020B0503020202020204" pitchFamily="34" charset="0"/>
                </a:rPr>
                <a:t>To provide service all over the country, We first cover All Divisional City.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48B982-4DB0-42DC-AE20-722EF9B46111}"/>
              </a:ext>
            </a:extLst>
          </p:cNvPr>
          <p:cNvGrpSpPr/>
          <p:nvPr/>
        </p:nvGrpSpPr>
        <p:grpSpPr>
          <a:xfrm>
            <a:off x="7470841" y="3450751"/>
            <a:ext cx="1386974" cy="919639"/>
            <a:chOff x="8088934" y="3199808"/>
            <a:chExt cx="1551458" cy="102870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7EBDE13-ACE8-4682-BDB6-B66388759E59}"/>
                </a:ext>
              </a:extLst>
            </p:cNvPr>
            <p:cNvGrpSpPr/>
            <p:nvPr/>
          </p:nvGrpSpPr>
          <p:grpSpPr>
            <a:xfrm>
              <a:off x="8088934" y="3199808"/>
              <a:ext cx="1551458" cy="1028701"/>
              <a:chOff x="2846368" y="2914649"/>
              <a:chExt cx="1551458" cy="1028701"/>
            </a:xfrm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196FB873-95B1-4A76-A87B-71B8333CA211}"/>
                  </a:ext>
                </a:extLst>
              </p:cNvPr>
              <p:cNvSpPr/>
              <p:nvPr/>
            </p:nvSpPr>
            <p:spPr>
              <a:xfrm rot="5400000">
                <a:off x="3853479" y="3399002"/>
                <a:ext cx="115208" cy="973487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tx1">
                      <a:alpha val="4400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C6AA7ACE-970F-494C-B0BF-5E0C342F2F76}"/>
                  </a:ext>
                </a:extLst>
              </p:cNvPr>
              <p:cNvGrpSpPr/>
              <p:nvPr/>
            </p:nvGrpSpPr>
            <p:grpSpPr>
              <a:xfrm>
                <a:off x="2893292" y="3257549"/>
                <a:ext cx="591952" cy="685800"/>
                <a:chOff x="4110677" y="3252106"/>
                <a:chExt cx="591952" cy="685800"/>
              </a:xfrm>
            </p:grpSpPr>
            <p:sp>
              <p:nvSpPr>
                <p:cNvPr id="113" name="Isosceles Triangle 112">
                  <a:extLst>
                    <a:ext uri="{FF2B5EF4-FFF2-40B4-BE49-F238E27FC236}">
                      <a16:creationId xmlns:a16="http://schemas.microsoft.com/office/drawing/2014/main" id="{BE9090FE-544A-435B-9172-81323FD60B7E}"/>
                    </a:ext>
                  </a:extLst>
                </p:cNvPr>
                <p:cNvSpPr/>
                <p:nvPr/>
              </p:nvSpPr>
              <p:spPr>
                <a:xfrm>
                  <a:off x="4406653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4" name="Isosceles Triangle 113">
                  <a:extLst>
                    <a:ext uri="{FF2B5EF4-FFF2-40B4-BE49-F238E27FC236}">
                      <a16:creationId xmlns:a16="http://schemas.microsoft.com/office/drawing/2014/main" id="{83A4F6DF-1643-4521-ACA5-052923D75E9F}"/>
                    </a:ext>
                  </a:extLst>
                </p:cNvPr>
                <p:cNvSpPr/>
                <p:nvPr/>
              </p:nvSpPr>
              <p:spPr>
                <a:xfrm flipH="1">
                  <a:off x="4110677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9B99C73-39E7-40FC-B4B2-DB0CE90A557A}"/>
                  </a:ext>
                </a:extLst>
              </p:cNvPr>
              <p:cNvGrpSpPr/>
              <p:nvPr/>
            </p:nvGrpSpPr>
            <p:grpSpPr>
              <a:xfrm>
                <a:off x="2846368" y="2914649"/>
                <a:ext cx="685800" cy="685800"/>
                <a:chOff x="2389059" y="3298371"/>
                <a:chExt cx="685800" cy="685800"/>
              </a:xfrm>
            </p:grpSpPr>
            <p:sp>
              <p:nvSpPr>
                <p:cNvPr id="111" name="Circle: Hollow 110">
                  <a:extLst>
                    <a:ext uri="{FF2B5EF4-FFF2-40B4-BE49-F238E27FC236}">
                      <a16:creationId xmlns:a16="http://schemas.microsoft.com/office/drawing/2014/main" id="{A846EECF-D12F-4E97-9464-544947E3DBBC}"/>
                    </a:ext>
                  </a:extLst>
                </p:cNvPr>
                <p:cNvSpPr/>
                <p:nvPr/>
              </p:nvSpPr>
              <p:spPr>
                <a:xfrm>
                  <a:off x="2389059" y="3298371"/>
                  <a:ext cx="685800" cy="685800"/>
                </a:xfrm>
                <a:prstGeom prst="donut">
                  <a:avLst>
                    <a:gd name="adj" fmla="val 5888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A069A59-511F-4BE9-A48C-6EB399CE3532}"/>
                    </a:ext>
                  </a:extLst>
                </p:cNvPr>
                <p:cNvSpPr/>
                <p:nvPr/>
              </p:nvSpPr>
              <p:spPr>
                <a:xfrm>
                  <a:off x="2462538" y="3371850"/>
                  <a:ext cx="538842" cy="5388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124" name="Graphic 123" descr="Newspaper">
              <a:extLst>
                <a:ext uri="{FF2B5EF4-FFF2-40B4-BE49-F238E27FC236}">
                  <a16:creationId xmlns:a16="http://schemas.microsoft.com/office/drawing/2014/main" id="{F8BD50E3-22CB-46B2-9DFB-8586A095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8012" y="3362707"/>
              <a:ext cx="360000" cy="360000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C047963-E49B-44D5-94E2-5508AE005028}"/>
              </a:ext>
            </a:extLst>
          </p:cNvPr>
          <p:cNvGrpSpPr/>
          <p:nvPr/>
        </p:nvGrpSpPr>
        <p:grpSpPr>
          <a:xfrm>
            <a:off x="6914038" y="4587818"/>
            <a:ext cx="1794333" cy="882950"/>
            <a:chOff x="592521" y="3685104"/>
            <a:chExt cx="1794333" cy="882950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9964FE8-A508-4575-BE15-B7C293B55E82}"/>
                </a:ext>
              </a:extLst>
            </p:cNvPr>
            <p:cNvSpPr txBox="1"/>
            <p:nvPr/>
          </p:nvSpPr>
          <p:spPr>
            <a:xfrm>
              <a:off x="592521" y="3685104"/>
              <a:ext cx="179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solidFill>
                    <a:srgbClr val="92D050"/>
                  </a:solidFill>
                  <a:latin typeface="Agency FB" panose="020B0503020202020204" pitchFamily="34" charset="0"/>
                </a:rPr>
                <a:t>January 2020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92FBB2E-F9AF-4B22-96E7-54CA6251DE31}"/>
                </a:ext>
              </a:extLst>
            </p:cNvPr>
            <p:cNvSpPr txBox="1"/>
            <p:nvPr/>
          </p:nvSpPr>
          <p:spPr>
            <a:xfrm>
              <a:off x="860723" y="4035110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solidFill>
                    <a:srgbClr val="00B0F0"/>
                  </a:solidFill>
                  <a:latin typeface="Agency FB" panose="020B0503020202020204" pitchFamily="34" charset="0"/>
                </a:rPr>
                <a:t>Launch Mrs. Saloon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7075300-3327-44BC-9AF1-CC26ADE3CF44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Agency FB" panose="020B0503020202020204" pitchFamily="34" charset="0"/>
                </a:rPr>
                <a:t>Service For Women 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BCFD03E-6D9A-4F7E-8357-F8E3C2B33EF4}"/>
              </a:ext>
            </a:extLst>
          </p:cNvPr>
          <p:cNvGrpSpPr/>
          <p:nvPr/>
        </p:nvGrpSpPr>
        <p:grpSpPr>
          <a:xfrm>
            <a:off x="6819640" y="1872014"/>
            <a:ext cx="2238360" cy="862479"/>
            <a:chOff x="592522" y="3685104"/>
            <a:chExt cx="1713147" cy="732725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0818B37-5CD5-40E4-9673-1F8A4557D091}"/>
                </a:ext>
              </a:extLst>
            </p:cNvPr>
            <p:cNvSpPr txBox="1"/>
            <p:nvPr/>
          </p:nvSpPr>
          <p:spPr>
            <a:xfrm>
              <a:off x="592522" y="3685104"/>
              <a:ext cx="1669428" cy="33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solidFill>
                    <a:srgbClr val="52CBBE"/>
                  </a:solidFill>
                  <a:latin typeface="Agency FB" panose="020B0503020202020204" pitchFamily="34" charset="0"/>
                </a:rPr>
                <a:t>December 2020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A1D0F4A-6D74-4CDC-B3C0-970741D9BC23}"/>
                </a:ext>
              </a:extLst>
            </p:cNvPr>
            <p:cNvSpPr txBox="1"/>
            <p:nvPr/>
          </p:nvSpPr>
          <p:spPr>
            <a:xfrm>
              <a:off x="593010" y="3929837"/>
              <a:ext cx="1475090" cy="23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solidFill>
                    <a:srgbClr val="FF5969"/>
                  </a:solidFill>
                  <a:latin typeface="Agency FB" panose="020B0503020202020204" pitchFamily="34" charset="0"/>
                </a:rPr>
                <a:t>Launch Mr. Manager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771D2FF-62E6-41CC-8786-95FE842A46AD}"/>
                </a:ext>
              </a:extLst>
            </p:cNvPr>
            <p:cNvSpPr txBox="1"/>
            <p:nvPr/>
          </p:nvSpPr>
          <p:spPr>
            <a:xfrm>
              <a:off x="597996" y="4208650"/>
              <a:ext cx="1707673" cy="20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000" dirty="0">
                  <a:latin typeface="Agency FB" panose="020B0503020202020204" pitchFamily="34" charset="0"/>
                </a:rPr>
                <a:t>Place for All Event managers Over the Country…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A79064-9E28-467F-9110-8CE7633D04E9}"/>
              </a:ext>
            </a:extLst>
          </p:cNvPr>
          <p:cNvGrpSpPr/>
          <p:nvPr/>
        </p:nvGrpSpPr>
        <p:grpSpPr>
          <a:xfrm>
            <a:off x="1070244" y="261298"/>
            <a:ext cx="2599854" cy="1016499"/>
            <a:chOff x="478971" y="261257"/>
            <a:chExt cx="4747632" cy="907922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BEDCF18-F612-48CD-954B-FC3695F77A61}"/>
                </a:ext>
              </a:extLst>
            </p:cNvPr>
            <p:cNvSpPr txBox="1"/>
            <p:nvPr/>
          </p:nvSpPr>
          <p:spPr>
            <a:xfrm>
              <a:off x="478971" y="261257"/>
              <a:ext cx="4747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Future Plan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E53FDB9-BCC3-41A1-B934-E2F3FA8BCBA1}"/>
                </a:ext>
              </a:extLst>
            </p:cNvPr>
            <p:cNvSpPr txBox="1"/>
            <p:nvPr/>
          </p:nvSpPr>
          <p:spPr>
            <a:xfrm>
              <a:off x="509236" y="830625"/>
              <a:ext cx="3068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</a:rPr>
                <a:t>For Business Expansion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34A972-73FC-44D9-9C3F-64846DF984CA}"/>
              </a:ext>
            </a:extLst>
          </p:cNvPr>
          <p:cNvGrpSpPr/>
          <p:nvPr/>
        </p:nvGrpSpPr>
        <p:grpSpPr>
          <a:xfrm>
            <a:off x="9701717" y="3321465"/>
            <a:ext cx="1082691" cy="738383"/>
            <a:chOff x="10182811" y="2998630"/>
            <a:chExt cx="1082691" cy="73838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277A4BC-717E-45D2-8332-6AFFD1F55753}"/>
                </a:ext>
              </a:extLst>
            </p:cNvPr>
            <p:cNvGrpSpPr/>
            <p:nvPr/>
          </p:nvGrpSpPr>
          <p:grpSpPr>
            <a:xfrm>
              <a:off x="10182811" y="2998630"/>
              <a:ext cx="1082691" cy="738383"/>
              <a:chOff x="2846368" y="2914649"/>
              <a:chExt cx="1551458" cy="1028701"/>
            </a:xfrm>
          </p:grpSpPr>
          <p:sp>
            <p:nvSpPr>
              <p:cNvPr id="153" name="Isosceles Triangle 152">
                <a:extLst>
                  <a:ext uri="{FF2B5EF4-FFF2-40B4-BE49-F238E27FC236}">
                    <a16:creationId xmlns:a16="http://schemas.microsoft.com/office/drawing/2014/main" id="{F05FE6A9-5C21-4FC3-992B-6A8BF9DCF51F}"/>
                  </a:ext>
                </a:extLst>
              </p:cNvPr>
              <p:cNvSpPr/>
              <p:nvPr/>
            </p:nvSpPr>
            <p:spPr>
              <a:xfrm rot="5400000">
                <a:off x="3853479" y="3399002"/>
                <a:ext cx="115208" cy="973487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tx1">
                      <a:alpha val="4400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97DCC9D8-7E99-40FC-852E-2AEB2C91C342}"/>
                  </a:ext>
                </a:extLst>
              </p:cNvPr>
              <p:cNvGrpSpPr/>
              <p:nvPr/>
            </p:nvGrpSpPr>
            <p:grpSpPr>
              <a:xfrm>
                <a:off x="2893292" y="3257549"/>
                <a:ext cx="591952" cy="685800"/>
                <a:chOff x="4110677" y="3252106"/>
                <a:chExt cx="591952" cy="685800"/>
              </a:xfrm>
            </p:grpSpPr>
            <p:sp>
              <p:nvSpPr>
                <p:cNvPr id="158" name="Isosceles Triangle 157">
                  <a:extLst>
                    <a:ext uri="{FF2B5EF4-FFF2-40B4-BE49-F238E27FC236}">
                      <a16:creationId xmlns:a16="http://schemas.microsoft.com/office/drawing/2014/main" id="{F5469334-F949-4F92-8C85-EC6D5955C2B7}"/>
                    </a:ext>
                  </a:extLst>
                </p:cNvPr>
                <p:cNvSpPr/>
                <p:nvPr/>
              </p:nvSpPr>
              <p:spPr>
                <a:xfrm>
                  <a:off x="4406653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59" name="Isosceles Triangle 158">
                  <a:extLst>
                    <a:ext uri="{FF2B5EF4-FFF2-40B4-BE49-F238E27FC236}">
                      <a16:creationId xmlns:a16="http://schemas.microsoft.com/office/drawing/2014/main" id="{197D7D8A-5A69-448F-AC91-AA2EDB96C7DC}"/>
                    </a:ext>
                  </a:extLst>
                </p:cNvPr>
                <p:cNvSpPr/>
                <p:nvPr/>
              </p:nvSpPr>
              <p:spPr>
                <a:xfrm flipH="1">
                  <a:off x="4110677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9DEE7B8-36D2-43F8-9E78-8431A4194E9C}"/>
                  </a:ext>
                </a:extLst>
              </p:cNvPr>
              <p:cNvGrpSpPr/>
              <p:nvPr/>
            </p:nvGrpSpPr>
            <p:grpSpPr>
              <a:xfrm>
                <a:off x="2846368" y="2914649"/>
                <a:ext cx="685800" cy="685800"/>
                <a:chOff x="2389059" y="3298371"/>
                <a:chExt cx="685800" cy="685800"/>
              </a:xfrm>
            </p:grpSpPr>
            <p:sp>
              <p:nvSpPr>
                <p:cNvPr id="156" name="Circle: Hollow 155">
                  <a:extLst>
                    <a:ext uri="{FF2B5EF4-FFF2-40B4-BE49-F238E27FC236}">
                      <a16:creationId xmlns:a16="http://schemas.microsoft.com/office/drawing/2014/main" id="{E7287329-403A-45F1-A2C2-26744C6547BB}"/>
                    </a:ext>
                  </a:extLst>
                </p:cNvPr>
                <p:cNvSpPr/>
                <p:nvPr/>
              </p:nvSpPr>
              <p:spPr>
                <a:xfrm>
                  <a:off x="2389059" y="3298371"/>
                  <a:ext cx="685800" cy="685800"/>
                </a:xfrm>
                <a:prstGeom prst="donut">
                  <a:avLst>
                    <a:gd name="adj" fmla="val 5888"/>
                  </a:avLst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774B7AD4-4968-45AC-B617-510DB0F1E2EF}"/>
                    </a:ext>
                  </a:extLst>
                </p:cNvPr>
                <p:cNvSpPr/>
                <p:nvPr/>
              </p:nvSpPr>
              <p:spPr>
                <a:xfrm>
                  <a:off x="2462538" y="3371850"/>
                  <a:ext cx="538842" cy="5388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160" name="Graphic 159" descr="Link">
              <a:extLst>
                <a:ext uri="{FF2B5EF4-FFF2-40B4-BE49-F238E27FC236}">
                  <a16:creationId xmlns:a16="http://schemas.microsoft.com/office/drawing/2014/main" id="{DB47FFE1-C0D5-4AEC-9880-C7D12FD89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03228" y="3101772"/>
              <a:ext cx="251227" cy="258401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A1F2C9A-5B1E-4AF6-80AB-F1CF555D2E0B}"/>
              </a:ext>
            </a:extLst>
          </p:cNvPr>
          <p:cNvGrpSpPr/>
          <p:nvPr/>
        </p:nvGrpSpPr>
        <p:grpSpPr>
          <a:xfrm>
            <a:off x="9428228" y="4173561"/>
            <a:ext cx="1737728" cy="966091"/>
            <a:chOff x="469720" y="3685104"/>
            <a:chExt cx="1707673" cy="92302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A9C2D-8686-4008-9701-8EA6944A42BC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38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solidFill>
                    <a:srgbClr val="660066"/>
                  </a:solidFill>
                  <a:latin typeface="Agency FB" panose="020B0503020202020204" pitchFamily="34" charset="0"/>
                </a:rPr>
                <a:t>June 2020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12852D1-1677-48AF-AE5A-174DDEAC9D1D}"/>
                </a:ext>
              </a:extLst>
            </p:cNvPr>
            <p:cNvSpPr txBox="1"/>
            <p:nvPr/>
          </p:nvSpPr>
          <p:spPr>
            <a:xfrm>
              <a:off x="513105" y="3943003"/>
              <a:ext cx="1475090" cy="26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solidFill>
                    <a:srgbClr val="CC0099"/>
                  </a:solidFill>
                  <a:latin typeface="Agency FB" panose="020B0503020202020204" pitchFamily="34" charset="0"/>
                </a:rPr>
                <a:t>Launch Mr. Doctor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246A4B5C-8505-4FD5-A001-A5D4868FBBD7}"/>
                </a:ext>
              </a:extLst>
            </p:cNvPr>
            <p:cNvSpPr txBox="1"/>
            <p:nvPr/>
          </p:nvSpPr>
          <p:spPr>
            <a:xfrm>
              <a:off x="469720" y="4225854"/>
              <a:ext cx="1707673" cy="38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000" dirty="0">
                  <a:latin typeface="Agency FB" panose="020B0503020202020204" pitchFamily="34" charset="0"/>
                </a:rPr>
                <a:t>Online Appointment and 24/7 Touch with Doctors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F2857-6D0F-472E-B4FF-F7C4AF74D64E}"/>
              </a:ext>
            </a:extLst>
          </p:cNvPr>
          <p:cNvGrpSpPr/>
          <p:nvPr/>
        </p:nvGrpSpPr>
        <p:grpSpPr>
          <a:xfrm>
            <a:off x="9080945" y="2122205"/>
            <a:ext cx="944487" cy="636223"/>
            <a:chOff x="9004331" y="2158578"/>
            <a:chExt cx="944487" cy="63622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377545-1AF7-43A7-AE1B-67AD673CF0EE}"/>
                </a:ext>
              </a:extLst>
            </p:cNvPr>
            <p:cNvGrpSpPr/>
            <p:nvPr/>
          </p:nvGrpSpPr>
          <p:grpSpPr>
            <a:xfrm>
              <a:off x="9004331" y="2158578"/>
              <a:ext cx="944487" cy="636223"/>
              <a:chOff x="2846368" y="2914649"/>
              <a:chExt cx="1551458" cy="1028701"/>
            </a:xfrm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3E9F70DF-CC69-441A-AFFC-6CBB6022F9F1}"/>
                  </a:ext>
                </a:extLst>
              </p:cNvPr>
              <p:cNvSpPr/>
              <p:nvPr/>
            </p:nvSpPr>
            <p:spPr>
              <a:xfrm rot="5400000">
                <a:off x="3853479" y="3399002"/>
                <a:ext cx="115208" cy="973487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tx1">
                      <a:alpha val="4400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7D202A5C-C4C5-4F3B-AEF1-5CFD04D91E24}"/>
                  </a:ext>
                </a:extLst>
              </p:cNvPr>
              <p:cNvGrpSpPr/>
              <p:nvPr/>
            </p:nvGrpSpPr>
            <p:grpSpPr>
              <a:xfrm>
                <a:off x="2893292" y="3257549"/>
                <a:ext cx="591952" cy="685800"/>
                <a:chOff x="4110677" y="3252106"/>
                <a:chExt cx="591952" cy="685800"/>
              </a:xfrm>
            </p:grpSpPr>
            <p:sp>
              <p:nvSpPr>
                <p:cNvPr id="121" name="Isosceles Triangle 120">
                  <a:extLst>
                    <a:ext uri="{FF2B5EF4-FFF2-40B4-BE49-F238E27FC236}">
                      <a16:creationId xmlns:a16="http://schemas.microsoft.com/office/drawing/2014/main" id="{F76CE5F8-C84E-47FC-833E-135C244E5CBD}"/>
                    </a:ext>
                  </a:extLst>
                </p:cNvPr>
                <p:cNvSpPr/>
                <p:nvPr/>
              </p:nvSpPr>
              <p:spPr>
                <a:xfrm>
                  <a:off x="4406653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52CB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id="{2B3F8581-DF0D-403E-BFCC-301BC5CD3E39}"/>
                    </a:ext>
                  </a:extLst>
                </p:cNvPr>
                <p:cNvSpPr/>
                <p:nvPr/>
              </p:nvSpPr>
              <p:spPr>
                <a:xfrm flipH="1">
                  <a:off x="4110677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59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5EE93D4-6B29-424D-97DD-907A6854CEBF}"/>
                  </a:ext>
                </a:extLst>
              </p:cNvPr>
              <p:cNvGrpSpPr/>
              <p:nvPr/>
            </p:nvGrpSpPr>
            <p:grpSpPr>
              <a:xfrm>
                <a:off x="2846368" y="2914649"/>
                <a:ext cx="685800" cy="685800"/>
                <a:chOff x="2389059" y="3298371"/>
                <a:chExt cx="685800" cy="685800"/>
              </a:xfrm>
            </p:grpSpPr>
            <p:sp>
              <p:nvSpPr>
                <p:cNvPr id="119" name="Circle: Hollow 118">
                  <a:extLst>
                    <a:ext uri="{FF2B5EF4-FFF2-40B4-BE49-F238E27FC236}">
                      <a16:creationId xmlns:a16="http://schemas.microsoft.com/office/drawing/2014/main" id="{A1DFF810-66C9-47E4-ADFA-BDD8FF4F51F5}"/>
                    </a:ext>
                  </a:extLst>
                </p:cNvPr>
                <p:cNvSpPr/>
                <p:nvPr/>
              </p:nvSpPr>
              <p:spPr>
                <a:xfrm>
                  <a:off x="2389059" y="3298371"/>
                  <a:ext cx="685800" cy="685800"/>
                </a:xfrm>
                <a:prstGeom prst="donut">
                  <a:avLst>
                    <a:gd name="adj" fmla="val 5888"/>
                  </a:avLst>
                </a:prstGeom>
                <a:solidFill>
                  <a:srgbClr val="52C9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E1A30E9-27C2-467F-957B-1C901F70D801}"/>
                    </a:ext>
                  </a:extLst>
                </p:cNvPr>
                <p:cNvSpPr/>
                <p:nvPr/>
              </p:nvSpPr>
              <p:spPr>
                <a:xfrm>
                  <a:off x="2462538" y="3371850"/>
                  <a:ext cx="538842" cy="5388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B19094E4-BCE1-43BA-A279-30A8EA142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44" y="2238040"/>
              <a:ext cx="351614" cy="263218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96CB1CD-857C-45CF-A9BB-31A3D64C63D4}"/>
              </a:ext>
            </a:extLst>
          </p:cNvPr>
          <p:cNvGrpSpPr/>
          <p:nvPr/>
        </p:nvGrpSpPr>
        <p:grpSpPr>
          <a:xfrm>
            <a:off x="9672477" y="5854663"/>
            <a:ext cx="655870" cy="655870"/>
            <a:chOff x="2551359" y="1949856"/>
            <a:chExt cx="2938410" cy="2938408"/>
          </a:xfrm>
          <a:solidFill>
            <a:srgbClr val="52C9BD"/>
          </a:solidFill>
          <a:effectLst/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B674C64-A750-4E92-8819-1BF3D27BC3BF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73EEC7F-115F-414E-9A10-60DCCA22162D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0F1F1DF-C55F-44A5-A10A-B73BC7D8A7E8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E3532B3-966D-4A49-A025-3B52EA85ACEF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B759E6C-F896-4C6F-BE06-6DD0EFCD2B81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B7C8EBB-58AA-4F6D-AEBB-D6C6725E2783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7A7ED7B-FE08-4313-8380-2E7E600701A6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04F6DB4-14B1-42A4-A6A2-67C46A242971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4F828198-827E-4A93-9BB3-2FD24D77606C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548644A-E6D3-457B-B979-E847F2303789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6F2C9F6-D2F1-4B8D-9B0F-9BEB586E7A33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6BEE367-9C91-4648-8605-38968486CBA8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BC4E3BF6-30BD-432C-998D-ABC915CDA01A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A42ABCCD-AFC0-4482-B6E9-3A79B2B11879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73358AD-20DD-4390-AE96-1E0310038FEE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097CB75-6BA5-431B-B1D6-B962A2B00760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5B9B2891-1291-48C3-8743-843C476E0DDB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60956F5-7A38-45ED-A1B7-A264BDFBF72E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42E8FDE-704B-4DF9-89F9-9D8C4AD4289B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8934097-F6A5-451C-B849-0F16AE995BCE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C4FB4B10-BBB5-4900-9362-74C10830063A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D700F08-AD7A-4C56-B24D-60AA8F5CFFBC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42EEB7B-91A9-4C3E-8459-6D19DC385CA2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2E521A9-C1AD-43CA-8B05-0D7B27B8E459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BF52B4D-8FFC-47A3-B94F-26C9234DCA4B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Circle: Hollow 150">
              <a:extLst>
                <a:ext uri="{FF2B5EF4-FFF2-40B4-BE49-F238E27FC236}">
                  <a16:creationId xmlns:a16="http://schemas.microsoft.com/office/drawing/2014/main" id="{FF3103CC-E894-4E8E-8FAA-7359AB462658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729708A-E91D-4B26-9C8D-846CD8B354DB}"/>
              </a:ext>
            </a:extLst>
          </p:cNvPr>
          <p:cNvGrpSpPr/>
          <p:nvPr/>
        </p:nvGrpSpPr>
        <p:grpSpPr>
          <a:xfrm>
            <a:off x="9741651" y="5923837"/>
            <a:ext cx="517522" cy="517522"/>
            <a:chOff x="2154470" y="585173"/>
            <a:chExt cx="5641271" cy="5641271"/>
          </a:xfrm>
          <a:solidFill>
            <a:schemeClr val="accent1">
              <a:lumMod val="75000"/>
            </a:schemeClr>
          </a:solidFill>
          <a:effectLst/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0CB2A0C-0C15-4C7A-8121-673249E1DC1A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C0F6CF39-97E1-4DEC-8F1D-9AC1BBA11412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223" name="Rectangle 80">
                  <a:extLst>
                    <a:ext uri="{FF2B5EF4-FFF2-40B4-BE49-F238E27FC236}">
                      <a16:creationId xmlns:a16="http://schemas.microsoft.com/office/drawing/2014/main" id="{5B65DD0B-29D5-48E1-BD01-C2E636FDA114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81">
                  <a:extLst>
                    <a:ext uri="{FF2B5EF4-FFF2-40B4-BE49-F238E27FC236}">
                      <a16:creationId xmlns:a16="http://schemas.microsoft.com/office/drawing/2014/main" id="{9ED299B8-6B92-4130-BE4E-B0253E683DFA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82">
                  <a:extLst>
                    <a:ext uri="{FF2B5EF4-FFF2-40B4-BE49-F238E27FC236}">
                      <a16:creationId xmlns:a16="http://schemas.microsoft.com/office/drawing/2014/main" id="{2D001BD6-06CF-434E-8846-62B0DB03638D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83">
                  <a:extLst>
                    <a:ext uri="{FF2B5EF4-FFF2-40B4-BE49-F238E27FC236}">
                      <a16:creationId xmlns:a16="http://schemas.microsoft.com/office/drawing/2014/main" id="{1935CDDE-2E15-4574-96BC-F7DF2DCD9421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84">
                  <a:extLst>
                    <a:ext uri="{FF2B5EF4-FFF2-40B4-BE49-F238E27FC236}">
                      <a16:creationId xmlns:a16="http://schemas.microsoft.com/office/drawing/2014/main" id="{2DF5B166-68B3-4C10-B86D-3EF033D09D45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85">
                  <a:extLst>
                    <a:ext uri="{FF2B5EF4-FFF2-40B4-BE49-F238E27FC236}">
                      <a16:creationId xmlns:a16="http://schemas.microsoft.com/office/drawing/2014/main" id="{657C6F2C-15C9-4AF7-B74E-CB086FBE7791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86">
                  <a:extLst>
                    <a:ext uri="{FF2B5EF4-FFF2-40B4-BE49-F238E27FC236}">
                      <a16:creationId xmlns:a16="http://schemas.microsoft.com/office/drawing/2014/main" id="{49096B9B-B06A-446D-9ED5-BC6A9759FDFA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87">
                  <a:extLst>
                    <a:ext uri="{FF2B5EF4-FFF2-40B4-BE49-F238E27FC236}">
                      <a16:creationId xmlns:a16="http://schemas.microsoft.com/office/drawing/2014/main" id="{DD155963-E5DA-4179-A647-67FBC9271D56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88">
                  <a:extLst>
                    <a:ext uri="{FF2B5EF4-FFF2-40B4-BE49-F238E27FC236}">
                      <a16:creationId xmlns:a16="http://schemas.microsoft.com/office/drawing/2014/main" id="{75A0373D-2E61-4163-A32E-AB6400413EB3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89">
                  <a:extLst>
                    <a:ext uri="{FF2B5EF4-FFF2-40B4-BE49-F238E27FC236}">
                      <a16:creationId xmlns:a16="http://schemas.microsoft.com/office/drawing/2014/main" id="{783C09AD-3835-4603-BDB8-F5D2C0064688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90">
                  <a:extLst>
                    <a:ext uri="{FF2B5EF4-FFF2-40B4-BE49-F238E27FC236}">
                      <a16:creationId xmlns:a16="http://schemas.microsoft.com/office/drawing/2014/main" id="{23CEA73D-ADCD-48B2-A749-8713A90DC0E1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91">
                  <a:extLst>
                    <a:ext uri="{FF2B5EF4-FFF2-40B4-BE49-F238E27FC236}">
                      <a16:creationId xmlns:a16="http://schemas.microsoft.com/office/drawing/2014/main" id="{695224B4-EC8B-4746-8147-4854138056B2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92">
                  <a:extLst>
                    <a:ext uri="{FF2B5EF4-FFF2-40B4-BE49-F238E27FC236}">
                      <a16:creationId xmlns:a16="http://schemas.microsoft.com/office/drawing/2014/main" id="{C8B06AFE-74EF-4CFC-BC4F-751C2C1311EA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93">
                  <a:extLst>
                    <a:ext uri="{FF2B5EF4-FFF2-40B4-BE49-F238E27FC236}">
                      <a16:creationId xmlns:a16="http://schemas.microsoft.com/office/drawing/2014/main" id="{0472E96A-F628-4D32-8963-55831621849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94">
                  <a:extLst>
                    <a:ext uri="{FF2B5EF4-FFF2-40B4-BE49-F238E27FC236}">
                      <a16:creationId xmlns:a16="http://schemas.microsoft.com/office/drawing/2014/main" id="{4D80ADE6-AB15-4062-A972-0A6A53E303DC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95">
                  <a:extLst>
                    <a:ext uri="{FF2B5EF4-FFF2-40B4-BE49-F238E27FC236}">
                      <a16:creationId xmlns:a16="http://schemas.microsoft.com/office/drawing/2014/main" id="{BAA1B4A6-AF58-4925-94C1-00F1A7C5EC2E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96">
                  <a:extLst>
                    <a:ext uri="{FF2B5EF4-FFF2-40B4-BE49-F238E27FC236}">
                      <a16:creationId xmlns:a16="http://schemas.microsoft.com/office/drawing/2014/main" id="{B5BF5581-0E63-4B61-BB95-365ADEFC4331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97">
                  <a:extLst>
                    <a:ext uri="{FF2B5EF4-FFF2-40B4-BE49-F238E27FC236}">
                      <a16:creationId xmlns:a16="http://schemas.microsoft.com/office/drawing/2014/main" id="{1D9C8052-17F5-4F2B-98C6-E12E320A8F3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98">
                  <a:extLst>
                    <a:ext uri="{FF2B5EF4-FFF2-40B4-BE49-F238E27FC236}">
                      <a16:creationId xmlns:a16="http://schemas.microsoft.com/office/drawing/2014/main" id="{3F538D98-47AD-4D92-A967-8851EF7FEB49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99">
                  <a:extLst>
                    <a:ext uri="{FF2B5EF4-FFF2-40B4-BE49-F238E27FC236}">
                      <a16:creationId xmlns:a16="http://schemas.microsoft.com/office/drawing/2014/main" id="{4DD63D34-4154-43E4-A84F-B38BF90B6BCF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100">
                  <a:extLst>
                    <a:ext uri="{FF2B5EF4-FFF2-40B4-BE49-F238E27FC236}">
                      <a16:creationId xmlns:a16="http://schemas.microsoft.com/office/drawing/2014/main" id="{4916960E-6E5F-414F-8F84-BFE311722DDC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101">
                  <a:extLst>
                    <a:ext uri="{FF2B5EF4-FFF2-40B4-BE49-F238E27FC236}">
                      <a16:creationId xmlns:a16="http://schemas.microsoft.com/office/drawing/2014/main" id="{2A0D7EF9-691E-479D-8AA1-7CEC33753015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102">
                  <a:extLst>
                    <a:ext uri="{FF2B5EF4-FFF2-40B4-BE49-F238E27FC236}">
                      <a16:creationId xmlns:a16="http://schemas.microsoft.com/office/drawing/2014/main" id="{BA569460-E3A5-4AA8-BEE1-91F1D09407E2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103">
                  <a:extLst>
                    <a:ext uri="{FF2B5EF4-FFF2-40B4-BE49-F238E27FC236}">
                      <a16:creationId xmlns:a16="http://schemas.microsoft.com/office/drawing/2014/main" id="{E738B325-51C5-43D1-BBB0-16D6086DDD06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BA69A90-1369-4D09-9D18-7E6823AE4A8A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F5ACF701-F6E1-4342-A09E-04F927A5FE47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19BB9539-BD7D-4185-80E9-992EB0E7F5A7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FA58C9CB-F7D6-4092-AFFC-7BB3AFA6D3A7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7DEE7996-0B4E-462A-A000-8EF7B7CCD45D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AF5995D5-0357-4D26-8182-BD8D31EB68CC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F795E1BB-6BD9-40AB-AFCF-430F53BACFE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5C7D65EB-BAE3-41F8-B2A0-98F90DCED5A4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F344A206-E953-439C-A500-4826F0614078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F4890B4C-DC5E-4A72-9B59-E4C33CBBA229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6641F7E6-63A4-495D-9EF6-7E5C5F13FA95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C441CE46-A14A-4D58-9846-8A89B06E81FA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A3C801CC-08D5-45BF-94A8-3AD77F468E02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8C5658FA-91DD-4F3F-A3C3-3087B4972258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C6141F3A-2714-4331-8075-6A5078C4E762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D042F8F3-238F-4066-B6E0-6ADA60F1718D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E1112276-1F25-4B0B-980F-CB289804F803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2AD652EF-8F39-472C-9724-D17F1E92D975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2A37D8EC-2EAC-4C7F-BADC-0E6B8AF9270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BBBA60C2-A470-4E2B-BFB6-7FB1B72F1CC1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36CAD79B-82F9-4A1D-A4E2-53CA5B354DB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5F82EC4F-F7F5-4A42-B802-7D7BB592C981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D83049E7-4AA2-4025-BA54-83ED53FEA736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0CD9D241-25CC-404B-8057-3123C331EDF4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2E819AEF-2ED9-42EE-B0A0-F58432DAB11C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5" name="Circle: Hollow 194">
              <a:extLst>
                <a:ext uri="{FF2B5EF4-FFF2-40B4-BE49-F238E27FC236}">
                  <a16:creationId xmlns:a16="http://schemas.microsoft.com/office/drawing/2014/main" id="{434A9537-DCBB-4E19-B250-15B921865A25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Circle: Hollow 195">
              <a:extLst>
                <a:ext uri="{FF2B5EF4-FFF2-40B4-BE49-F238E27FC236}">
                  <a16:creationId xmlns:a16="http://schemas.microsoft.com/office/drawing/2014/main" id="{E94F30CB-E4A0-497E-A0CA-CFA47009AC01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1CF20D4-68C9-4A52-A66B-7A344F417A55}"/>
              </a:ext>
            </a:extLst>
          </p:cNvPr>
          <p:cNvGrpSpPr/>
          <p:nvPr/>
        </p:nvGrpSpPr>
        <p:grpSpPr>
          <a:xfrm>
            <a:off x="9857202" y="6039388"/>
            <a:ext cx="286420" cy="286420"/>
            <a:chOff x="1224922" y="598425"/>
            <a:chExt cx="5641271" cy="5641271"/>
          </a:xfrm>
          <a:solidFill>
            <a:schemeClr val="accent2">
              <a:lumMod val="60000"/>
              <a:lumOff val="40000"/>
            </a:schemeClr>
          </a:solidFill>
          <a:effectLst/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59A26B39-C9E7-45DC-8BCE-6F4304AF2CE9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A8FDB79-4199-4922-B1AB-C3F0CBBA0C30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64722FA2-9387-4BD8-93CB-318B4B7ECF36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2AEF454-F762-41B2-8A7E-29F8A13CC81D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5C7B57C-B9D4-4018-B4A1-B7B6186A8F98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8E5E28A-E1CA-4565-A2B3-9DE5CE071D4E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8B9344C3-6AA8-4281-A8EB-84BCEBB20DA7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7496387E-BD30-4DD1-9F24-F5325A024CB8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145B38E6-6D3C-444C-B222-3946AAFE622D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DE0F21FE-0E4D-4584-9A4D-9153DFCF7C02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A746120E-5E04-42DA-8FC8-E96A03B04AFF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2F557F0-A5CD-4C7F-9A5A-36E645F8F254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11C7C1C-9367-4C21-A79D-B89E961256FB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260E9D63-92B5-489A-A50C-D6DC3688B0FE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16333B-A4D8-4353-8D19-3DC9613D471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45CD82E-8ADC-4BBC-BFC9-CA1EAA9DC41E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08CF670-A0D0-4575-9F42-1980D2F293C4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6B9ED7B-26D5-49D1-A68D-B3C0DA8B2405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03ED7641-8D18-4B30-ACE3-009506EF6BCF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5AEE6A4-AC32-48FE-9191-39CC66BFB8A5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71D2234-5479-47CE-AA16-AD42BD33D26B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C7338249-93A7-4E0A-A795-573CD58B0FA9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2B946F7D-ECB3-46A8-B4D1-1157826B13FC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A5BF69E3-2792-4996-A4E1-408D653C0E37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Oval 271">
            <a:extLst>
              <a:ext uri="{FF2B5EF4-FFF2-40B4-BE49-F238E27FC236}">
                <a16:creationId xmlns:a16="http://schemas.microsoft.com/office/drawing/2014/main" id="{2EB2B398-A449-4ED8-89A6-55579F183E91}"/>
              </a:ext>
            </a:extLst>
          </p:cNvPr>
          <p:cNvSpPr/>
          <p:nvPr/>
        </p:nvSpPr>
        <p:spPr>
          <a:xfrm>
            <a:off x="9913562" y="6091612"/>
            <a:ext cx="174074" cy="174074"/>
          </a:xfrm>
          <a:prstGeom prst="ellipse">
            <a:avLst/>
          </a:prstGeom>
          <a:blipFill dpi="0"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1880D12-1895-4535-A3D5-B3B889E9480B}"/>
              </a:ext>
            </a:extLst>
          </p:cNvPr>
          <p:cNvGrpSpPr/>
          <p:nvPr/>
        </p:nvGrpSpPr>
        <p:grpSpPr>
          <a:xfrm>
            <a:off x="10266065" y="5748290"/>
            <a:ext cx="387842" cy="387842"/>
            <a:chOff x="2551359" y="1949856"/>
            <a:chExt cx="2938410" cy="2938408"/>
          </a:xfrm>
          <a:solidFill>
            <a:schemeClr val="tx1">
              <a:lumMod val="95000"/>
              <a:lumOff val="5000"/>
            </a:schemeClr>
          </a:solidFill>
          <a:effectLst/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EEF226-30BE-48FB-A04E-83283E160665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83CAEB31-4C15-4DBB-BA15-EA56C19DC11C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6C42486B-4CD3-4D13-AE32-7949777EB8B2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D136838-7C26-4143-89AF-C01504D45165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557C053C-8105-4DC4-8D62-D515EF8B9629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730DD882-6EAF-4A02-81BD-50FF3975BF82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CEB39764-55DB-4185-A6D9-23E361F50118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CF52FC0C-4270-4086-B07B-6AFC59C34F7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0BFBBAC-2E85-490B-965E-382345BD990A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C74D4BFE-D401-47D4-8E4F-450C230413C7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B6054652-3453-4C31-B25A-FC38A38A37B0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30AB9C9A-4406-4438-82E1-276D3C3360FD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14639C8F-C3B3-461F-A07B-95682E4B5E63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9A59DC6E-EDDE-40F3-B43E-85E668FAC7C5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321F2799-5B8B-4A6C-9638-4AE4B667274F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F98AA68A-7634-4ED4-9753-361D4AE3C98A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9C0E468-1825-45E3-B2A8-9AD9832E1E24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129520C6-BFF3-49C6-9831-FD92A618FD0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10CC3270-3AE7-4942-8355-71E74F869BC5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043AB4DE-551F-4F60-A797-2C324F75652A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B1E2DE92-7BCF-4BE5-8836-2F71336E6FAF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53240E06-F841-4D1E-96B8-DA6056C16F08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7DC9E736-BFB3-4152-95BA-920327501F61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F7DC78-443C-4974-A3EA-20468E34509F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1F6F6548-9BAC-4D6A-93ED-DE40027DEC29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5" name="Circle: Hollow 274">
              <a:extLst>
                <a:ext uri="{FF2B5EF4-FFF2-40B4-BE49-F238E27FC236}">
                  <a16:creationId xmlns:a16="http://schemas.microsoft.com/office/drawing/2014/main" id="{B61EE6B9-44A6-4F66-A641-CD02561B80C4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89EDE3B-7837-4965-9295-1F58ACC8B006}"/>
              </a:ext>
            </a:extLst>
          </p:cNvPr>
          <p:cNvGrpSpPr/>
          <p:nvPr/>
        </p:nvGrpSpPr>
        <p:grpSpPr>
          <a:xfrm>
            <a:off x="10306970" y="5789195"/>
            <a:ext cx="306032" cy="306032"/>
            <a:chOff x="2154470" y="585173"/>
            <a:chExt cx="5641271" cy="5641271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73921319-0722-4132-9221-AF9244890EB7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A96FE38E-289F-4C70-90F5-80B194F439D9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330" name="Rectangle 80">
                  <a:extLst>
                    <a:ext uri="{FF2B5EF4-FFF2-40B4-BE49-F238E27FC236}">
                      <a16:creationId xmlns:a16="http://schemas.microsoft.com/office/drawing/2014/main" id="{BFED8CBA-6B94-4BFD-B996-A7E786388670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81">
                  <a:extLst>
                    <a:ext uri="{FF2B5EF4-FFF2-40B4-BE49-F238E27FC236}">
                      <a16:creationId xmlns:a16="http://schemas.microsoft.com/office/drawing/2014/main" id="{3F966D6F-FF8F-44B6-BBEC-E0812694D0DE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82">
                  <a:extLst>
                    <a:ext uri="{FF2B5EF4-FFF2-40B4-BE49-F238E27FC236}">
                      <a16:creationId xmlns:a16="http://schemas.microsoft.com/office/drawing/2014/main" id="{FC88D713-6190-441B-B397-55BE47EC42E2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83">
                  <a:extLst>
                    <a:ext uri="{FF2B5EF4-FFF2-40B4-BE49-F238E27FC236}">
                      <a16:creationId xmlns:a16="http://schemas.microsoft.com/office/drawing/2014/main" id="{99CF0672-CD5B-47C1-803C-599EF8C3E710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84">
                  <a:extLst>
                    <a:ext uri="{FF2B5EF4-FFF2-40B4-BE49-F238E27FC236}">
                      <a16:creationId xmlns:a16="http://schemas.microsoft.com/office/drawing/2014/main" id="{55BBD587-CDC7-4F6B-BD57-1AE4EFBB33E9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85">
                  <a:extLst>
                    <a:ext uri="{FF2B5EF4-FFF2-40B4-BE49-F238E27FC236}">
                      <a16:creationId xmlns:a16="http://schemas.microsoft.com/office/drawing/2014/main" id="{AD730CD3-6BDD-4BE9-B3A9-9CAD4F47B09A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86">
                  <a:extLst>
                    <a:ext uri="{FF2B5EF4-FFF2-40B4-BE49-F238E27FC236}">
                      <a16:creationId xmlns:a16="http://schemas.microsoft.com/office/drawing/2014/main" id="{932C77DF-D821-481B-9E0F-C44270883210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87">
                  <a:extLst>
                    <a:ext uri="{FF2B5EF4-FFF2-40B4-BE49-F238E27FC236}">
                      <a16:creationId xmlns:a16="http://schemas.microsoft.com/office/drawing/2014/main" id="{71270121-9FB8-4321-9945-35E3A7B51CE4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88">
                  <a:extLst>
                    <a:ext uri="{FF2B5EF4-FFF2-40B4-BE49-F238E27FC236}">
                      <a16:creationId xmlns:a16="http://schemas.microsoft.com/office/drawing/2014/main" id="{92AF98D3-0D34-445E-AECB-C8274C5B76A2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89">
                  <a:extLst>
                    <a:ext uri="{FF2B5EF4-FFF2-40B4-BE49-F238E27FC236}">
                      <a16:creationId xmlns:a16="http://schemas.microsoft.com/office/drawing/2014/main" id="{9EFBEB35-1642-4A33-A939-55C7277B1B92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90">
                  <a:extLst>
                    <a:ext uri="{FF2B5EF4-FFF2-40B4-BE49-F238E27FC236}">
                      <a16:creationId xmlns:a16="http://schemas.microsoft.com/office/drawing/2014/main" id="{BA74D392-4F4D-4973-8F41-7F2877B612D8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91">
                  <a:extLst>
                    <a:ext uri="{FF2B5EF4-FFF2-40B4-BE49-F238E27FC236}">
                      <a16:creationId xmlns:a16="http://schemas.microsoft.com/office/drawing/2014/main" id="{FC3B98B3-A5C9-4246-82DC-5B38B27608A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92">
                  <a:extLst>
                    <a:ext uri="{FF2B5EF4-FFF2-40B4-BE49-F238E27FC236}">
                      <a16:creationId xmlns:a16="http://schemas.microsoft.com/office/drawing/2014/main" id="{F3F0298C-365F-4919-913A-D783FF7376AD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93">
                  <a:extLst>
                    <a:ext uri="{FF2B5EF4-FFF2-40B4-BE49-F238E27FC236}">
                      <a16:creationId xmlns:a16="http://schemas.microsoft.com/office/drawing/2014/main" id="{A84DE5AF-0FAD-4C91-8138-6E17BEC7F2FE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94">
                  <a:extLst>
                    <a:ext uri="{FF2B5EF4-FFF2-40B4-BE49-F238E27FC236}">
                      <a16:creationId xmlns:a16="http://schemas.microsoft.com/office/drawing/2014/main" id="{A6E06D77-C2EB-43C8-881A-B9F3D2D77471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95">
                  <a:extLst>
                    <a:ext uri="{FF2B5EF4-FFF2-40B4-BE49-F238E27FC236}">
                      <a16:creationId xmlns:a16="http://schemas.microsoft.com/office/drawing/2014/main" id="{6F8CB2E6-5627-4A24-BA24-F0DCE4EF2945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96">
                  <a:extLst>
                    <a:ext uri="{FF2B5EF4-FFF2-40B4-BE49-F238E27FC236}">
                      <a16:creationId xmlns:a16="http://schemas.microsoft.com/office/drawing/2014/main" id="{858A78EA-3F36-43A9-81EC-FE8972BB1CDB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97">
                  <a:extLst>
                    <a:ext uri="{FF2B5EF4-FFF2-40B4-BE49-F238E27FC236}">
                      <a16:creationId xmlns:a16="http://schemas.microsoft.com/office/drawing/2014/main" id="{BC3DF7C2-D469-41DD-A5CC-7FC2C3C7280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98">
                  <a:extLst>
                    <a:ext uri="{FF2B5EF4-FFF2-40B4-BE49-F238E27FC236}">
                      <a16:creationId xmlns:a16="http://schemas.microsoft.com/office/drawing/2014/main" id="{C26CB97B-DC2F-4B5C-BCE7-E8B2D3330ED2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99">
                  <a:extLst>
                    <a:ext uri="{FF2B5EF4-FFF2-40B4-BE49-F238E27FC236}">
                      <a16:creationId xmlns:a16="http://schemas.microsoft.com/office/drawing/2014/main" id="{70178D39-1477-489E-86DA-68406AF9D930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100">
                  <a:extLst>
                    <a:ext uri="{FF2B5EF4-FFF2-40B4-BE49-F238E27FC236}">
                      <a16:creationId xmlns:a16="http://schemas.microsoft.com/office/drawing/2014/main" id="{17E76C54-240B-46A9-9B65-E40B8509F399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101">
                  <a:extLst>
                    <a:ext uri="{FF2B5EF4-FFF2-40B4-BE49-F238E27FC236}">
                      <a16:creationId xmlns:a16="http://schemas.microsoft.com/office/drawing/2014/main" id="{9B867911-2E74-4543-8746-57DC2298E0B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102">
                  <a:extLst>
                    <a:ext uri="{FF2B5EF4-FFF2-40B4-BE49-F238E27FC236}">
                      <a16:creationId xmlns:a16="http://schemas.microsoft.com/office/drawing/2014/main" id="{B09F8C0C-D872-462F-AC80-90EDE6D200D1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103">
                  <a:extLst>
                    <a:ext uri="{FF2B5EF4-FFF2-40B4-BE49-F238E27FC236}">
                      <a16:creationId xmlns:a16="http://schemas.microsoft.com/office/drawing/2014/main" id="{08238B9C-B8BF-4198-AA13-4EF9F9C8E131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B6D286D1-4267-490A-90BF-8E5941445E8E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4104F68E-B8D8-4678-AF56-7BA0ED3C4208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1C4F2AA7-7A23-4880-9159-90E068459727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376E3B13-60D4-4650-805A-5776B30D70B1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F4317929-7D26-4F16-BC84-EE29805F8DF1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2A76C49A-5A56-4C0E-8D2D-0613E882D3A2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CFE7A26B-C127-412E-A7FB-82C9352E09AE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BD657B6F-8B07-47E4-BD39-40C6267D1852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354293D0-F020-4A6A-987F-E67BE89F6FCE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1F03971F-DF37-4D79-8401-02400F9D49E1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6167890D-BE3B-43C3-A783-9F1E725D7EA9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33BE183F-C0F1-4930-9A3A-1FCA767CA076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6FDB3A33-C8FA-47EA-97EA-B4F50761FF00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808FE1DA-3BF0-4D2B-BAD1-29C9F48C06F3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CE8A71B3-7A3D-4E8B-8012-AA04F3FBA6AA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6A21AD45-6FCE-4720-B82B-E5DFDED4147A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20F0E7E4-44CF-483B-9807-B46BABCD8B83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0876DFA3-BB4B-4BB0-94FC-D4304753FCED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EE2DEC85-A3C3-4B21-AD98-1F36B7CABFD2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7DA0A5AE-7488-41E3-8FC1-80D6C85BF855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E098271-0A9A-442C-836E-44808EC18DC7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F0C787A2-F4A3-4A6E-A6DD-4DA260FA1B4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090D439E-9F80-41E2-B685-F8DF3D166F54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A027E4DF-309A-417B-BF7E-E3ECB490C6A9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ADB11811-6BFE-44CA-9621-FF75CEBF3AA5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2" name="Circle: Hollow 301">
              <a:extLst>
                <a:ext uri="{FF2B5EF4-FFF2-40B4-BE49-F238E27FC236}">
                  <a16:creationId xmlns:a16="http://schemas.microsoft.com/office/drawing/2014/main" id="{B91F5850-1AEA-4EE1-B720-17CF789A6B3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3" name="Circle: Hollow 302">
              <a:extLst>
                <a:ext uri="{FF2B5EF4-FFF2-40B4-BE49-F238E27FC236}">
                  <a16:creationId xmlns:a16="http://schemas.microsoft.com/office/drawing/2014/main" id="{4B4EA456-F17A-4BAE-B90F-E5C04561C2F4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CFC5D94-9F6F-42A2-A720-A95656D039BC}"/>
              </a:ext>
            </a:extLst>
          </p:cNvPr>
          <p:cNvGrpSpPr/>
          <p:nvPr/>
        </p:nvGrpSpPr>
        <p:grpSpPr>
          <a:xfrm>
            <a:off x="10375300" y="5857525"/>
            <a:ext cx="169372" cy="169372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C16047E-DF3C-4A7F-841C-AD7F1C2954AD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71B9763B-B00F-4A1E-95D7-07C593A2397E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3F382CE7-E77D-47F5-A8EA-0482E7A1880D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600668D4-99C2-4EAD-8C33-B3EA5340F8F2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0E798C7B-B6D3-4994-A173-B98A0432BD56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D1416910-EA76-49A3-A5E4-7636BC80589E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3FDE244-A4FD-4AD7-98B5-4D942FF0A60F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08E180A3-6039-4A33-A49A-6A781570D3FA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0E85345F-BBD2-4ABF-BE52-0136B9056401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B0B4814F-D4D5-4DDC-BC3F-9B18D04458DA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6646A4FA-0222-4438-AFB8-85748E6CD5AA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5915284B-8679-4EDD-84FE-48AB6B29416F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561155DA-7F1D-4024-99AB-844E2AAE8893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B96979A9-2ED2-4ACD-A805-7007C5151ECB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C1B23A5C-D2FE-49AB-9697-0ED8A6596C52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BA1FF7C5-A0F5-486F-A6F3-2B28C2D0CC36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02CF4F3D-D6D2-46BE-B9D2-E7D0F850FA5C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FD7AE53C-6569-4972-8E16-91D4CCC75F3D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959C2E4D-D087-447D-913D-909DF2E10436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624CD86-4BCD-4AF4-B1B7-A6940AD461E7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B849A1C2-AA36-49D6-8BF2-A5D0EAD82ADC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46624C8-848A-4DBB-9376-978F822B9D18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0B7F5F57-45BA-4AD7-8603-E479CBF12C06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58709EC4-AA06-4623-8AD3-EFC0BAA31608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9" name="Oval 378">
            <a:extLst>
              <a:ext uri="{FF2B5EF4-FFF2-40B4-BE49-F238E27FC236}">
                <a16:creationId xmlns:a16="http://schemas.microsoft.com/office/drawing/2014/main" id="{8B696A45-1E19-4A0A-90FC-911EC96D432E}"/>
              </a:ext>
            </a:extLst>
          </p:cNvPr>
          <p:cNvSpPr/>
          <p:nvPr/>
        </p:nvSpPr>
        <p:spPr>
          <a:xfrm>
            <a:off x="10416428" y="5898653"/>
            <a:ext cx="87116" cy="87116"/>
          </a:xfrm>
          <a:prstGeom prst="ellipse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D45BB38-3266-4D48-B944-5B892D7E2509}"/>
              </a:ext>
            </a:extLst>
          </p:cNvPr>
          <p:cNvGrpSpPr/>
          <p:nvPr/>
        </p:nvGrpSpPr>
        <p:grpSpPr>
          <a:xfrm>
            <a:off x="10722797" y="5491975"/>
            <a:ext cx="946984" cy="946984"/>
            <a:chOff x="2551359" y="1949856"/>
            <a:chExt cx="2938410" cy="2938408"/>
          </a:xfrm>
          <a:solidFill>
            <a:schemeClr val="accent6"/>
          </a:solidFill>
          <a:effectLst/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84011766-8D19-4E6D-BD0A-A5E7706D26D7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579D81CA-0E9F-4792-B570-47C7F4DE5D1B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311D8D4-EA4A-4098-88D5-B19EF3043413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FB9A11FD-B5D8-4DA2-A674-652DE08F7D29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0A4AB7CA-91A1-43B2-A8E5-E637457361EE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1264C5D-3B4C-4527-96D2-E529077EF52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BCACF894-DC78-4A85-83AF-C471D1C760B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24BE7A7A-A401-45AA-92F8-95FF08D5104F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3E237452-0FAF-4903-BFCB-7445644DDC91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92A456D-3E47-4BB4-BD05-A3F32485A9C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5CAC1321-0766-489D-98AD-2232081DD702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173C23FE-3127-4D1F-9DFF-86A28A8BF6ED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4236EB10-7480-4780-BCF3-9B96A6E3804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45AEA60-0BB0-4997-BB59-CB3B43BCEEF7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A6CD54EF-DFCA-4270-9C46-0970FA74AF3D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70BD4018-9940-41B7-B992-BF1745C04D7D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FC71D22A-4905-43A5-81E1-1E26DD333DC9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A90B967E-3C31-476B-B1D9-F0FD9EF119BE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A24C22B6-5F5E-41AC-AF2D-BB54B7D2064A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0ADC5784-68EC-4576-8FDE-12FE519168FA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0A6F8443-5BD9-4CFC-82E4-7C353F22B30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8C858F33-3388-4994-B5D0-5E97FA91E898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CCF7E060-A4BB-489F-9AFD-AACDF74FB190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F4B36BCD-424E-4800-BA4A-F9B5AC22B925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29707BAD-AFCE-4362-B104-96FA1CDA3EEA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2" name="Circle: Hollow 381">
              <a:extLst>
                <a:ext uri="{FF2B5EF4-FFF2-40B4-BE49-F238E27FC236}">
                  <a16:creationId xmlns:a16="http://schemas.microsoft.com/office/drawing/2014/main" id="{A6A82848-0D26-4323-8B0F-A256BC1614F3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678117C3-CBBC-4C09-A3C3-5F6B9D268FF1}"/>
              </a:ext>
            </a:extLst>
          </p:cNvPr>
          <p:cNvGrpSpPr/>
          <p:nvPr/>
        </p:nvGrpSpPr>
        <p:grpSpPr>
          <a:xfrm>
            <a:off x="10822675" y="5591853"/>
            <a:ext cx="747228" cy="747228"/>
            <a:chOff x="2154470" y="585173"/>
            <a:chExt cx="5641271" cy="5641271"/>
          </a:xfrm>
          <a:solidFill>
            <a:srgbClr val="CC0099"/>
          </a:solidFill>
          <a:effectLst/>
        </p:grpSpPr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6D8A1ED1-A15F-4DF4-9696-E3DFDE5FD49B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AEFE5949-7094-4B1E-81C9-7A68F80AAF68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437" name="Rectangle 80">
                  <a:extLst>
                    <a:ext uri="{FF2B5EF4-FFF2-40B4-BE49-F238E27FC236}">
                      <a16:creationId xmlns:a16="http://schemas.microsoft.com/office/drawing/2014/main" id="{8E18A76B-77B2-447C-BF25-EB67783E287B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81">
                  <a:extLst>
                    <a:ext uri="{FF2B5EF4-FFF2-40B4-BE49-F238E27FC236}">
                      <a16:creationId xmlns:a16="http://schemas.microsoft.com/office/drawing/2014/main" id="{6A7242FA-BC0B-4314-8BA7-F368FB27EC77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82">
                  <a:extLst>
                    <a:ext uri="{FF2B5EF4-FFF2-40B4-BE49-F238E27FC236}">
                      <a16:creationId xmlns:a16="http://schemas.microsoft.com/office/drawing/2014/main" id="{C3E20C4E-A92D-4A44-B00A-DCAB7889652B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83">
                  <a:extLst>
                    <a:ext uri="{FF2B5EF4-FFF2-40B4-BE49-F238E27FC236}">
                      <a16:creationId xmlns:a16="http://schemas.microsoft.com/office/drawing/2014/main" id="{FE18DEBF-F4FB-4104-8508-DB8DE513FEEE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84">
                  <a:extLst>
                    <a:ext uri="{FF2B5EF4-FFF2-40B4-BE49-F238E27FC236}">
                      <a16:creationId xmlns:a16="http://schemas.microsoft.com/office/drawing/2014/main" id="{AD7F00FA-CA89-4390-89DE-385B3FAC9A2B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85">
                  <a:extLst>
                    <a:ext uri="{FF2B5EF4-FFF2-40B4-BE49-F238E27FC236}">
                      <a16:creationId xmlns:a16="http://schemas.microsoft.com/office/drawing/2014/main" id="{F971167D-570D-43C0-AE28-C650F1322965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86">
                  <a:extLst>
                    <a:ext uri="{FF2B5EF4-FFF2-40B4-BE49-F238E27FC236}">
                      <a16:creationId xmlns:a16="http://schemas.microsoft.com/office/drawing/2014/main" id="{75E70C47-4A2F-410B-8ADE-BFD6371CC96D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87">
                  <a:extLst>
                    <a:ext uri="{FF2B5EF4-FFF2-40B4-BE49-F238E27FC236}">
                      <a16:creationId xmlns:a16="http://schemas.microsoft.com/office/drawing/2014/main" id="{70DE8DBF-8C2C-4F6C-B5E5-2E1EC0662411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88">
                  <a:extLst>
                    <a:ext uri="{FF2B5EF4-FFF2-40B4-BE49-F238E27FC236}">
                      <a16:creationId xmlns:a16="http://schemas.microsoft.com/office/drawing/2014/main" id="{2312F4F4-B505-4A7F-BB10-61F3BF95E0B8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89">
                  <a:extLst>
                    <a:ext uri="{FF2B5EF4-FFF2-40B4-BE49-F238E27FC236}">
                      <a16:creationId xmlns:a16="http://schemas.microsoft.com/office/drawing/2014/main" id="{73236602-5443-47BC-834D-D853ED358A88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90">
                  <a:extLst>
                    <a:ext uri="{FF2B5EF4-FFF2-40B4-BE49-F238E27FC236}">
                      <a16:creationId xmlns:a16="http://schemas.microsoft.com/office/drawing/2014/main" id="{92308E67-B7F6-4321-9104-21C7A38D26EA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91">
                  <a:extLst>
                    <a:ext uri="{FF2B5EF4-FFF2-40B4-BE49-F238E27FC236}">
                      <a16:creationId xmlns:a16="http://schemas.microsoft.com/office/drawing/2014/main" id="{A54D9C58-49B3-4B6E-B9DB-B79B21599954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92">
                  <a:extLst>
                    <a:ext uri="{FF2B5EF4-FFF2-40B4-BE49-F238E27FC236}">
                      <a16:creationId xmlns:a16="http://schemas.microsoft.com/office/drawing/2014/main" id="{24FE4A71-EA78-44F9-AFD0-BA434302B8A6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93">
                  <a:extLst>
                    <a:ext uri="{FF2B5EF4-FFF2-40B4-BE49-F238E27FC236}">
                      <a16:creationId xmlns:a16="http://schemas.microsoft.com/office/drawing/2014/main" id="{31F8AF58-0FF7-4897-94A8-57021899CA84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94">
                  <a:extLst>
                    <a:ext uri="{FF2B5EF4-FFF2-40B4-BE49-F238E27FC236}">
                      <a16:creationId xmlns:a16="http://schemas.microsoft.com/office/drawing/2014/main" id="{3908F085-4729-4B29-848A-E141E081C951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95">
                  <a:extLst>
                    <a:ext uri="{FF2B5EF4-FFF2-40B4-BE49-F238E27FC236}">
                      <a16:creationId xmlns:a16="http://schemas.microsoft.com/office/drawing/2014/main" id="{3825ADC5-2D6B-4698-9CDD-04C92B69D066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96">
                  <a:extLst>
                    <a:ext uri="{FF2B5EF4-FFF2-40B4-BE49-F238E27FC236}">
                      <a16:creationId xmlns:a16="http://schemas.microsoft.com/office/drawing/2014/main" id="{FB809876-C412-4916-A760-DF1D088FC8AC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97">
                  <a:extLst>
                    <a:ext uri="{FF2B5EF4-FFF2-40B4-BE49-F238E27FC236}">
                      <a16:creationId xmlns:a16="http://schemas.microsoft.com/office/drawing/2014/main" id="{10620DCA-2E45-4D1A-804B-75B3369B1335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98">
                  <a:extLst>
                    <a:ext uri="{FF2B5EF4-FFF2-40B4-BE49-F238E27FC236}">
                      <a16:creationId xmlns:a16="http://schemas.microsoft.com/office/drawing/2014/main" id="{6B774BFC-0D23-476C-B67D-8EDF5DD808CD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99">
                  <a:extLst>
                    <a:ext uri="{FF2B5EF4-FFF2-40B4-BE49-F238E27FC236}">
                      <a16:creationId xmlns:a16="http://schemas.microsoft.com/office/drawing/2014/main" id="{067D3A80-7B2E-4476-9C74-86E7E79971C1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100">
                  <a:extLst>
                    <a:ext uri="{FF2B5EF4-FFF2-40B4-BE49-F238E27FC236}">
                      <a16:creationId xmlns:a16="http://schemas.microsoft.com/office/drawing/2014/main" id="{421974DE-5D9A-4249-B338-DC4855409B4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101">
                  <a:extLst>
                    <a:ext uri="{FF2B5EF4-FFF2-40B4-BE49-F238E27FC236}">
                      <a16:creationId xmlns:a16="http://schemas.microsoft.com/office/drawing/2014/main" id="{A1CE5A4F-6875-4F4A-8E19-CCFA8BB8799A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102">
                  <a:extLst>
                    <a:ext uri="{FF2B5EF4-FFF2-40B4-BE49-F238E27FC236}">
                      <a16:creationId xmlns:a16="http://schemas.microsoft.com/office/drawing/2014/main" id="{AA8ED3FD-CBE0-4F24-91EA-253ED654060B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103">
                  <a:extLst>
                    <a:ext uri="{FF2B5EF4-FFF2-40B4-BE49-F238E27FC236}">
                      <a16:creationId xmlns:a16="http://schemas.microsoft.com/office/drawing/2014/main" id="{903464EE-C507-416A-AE8A-FBDD1B4F7D41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7FBA5B95-BAAD-44C4-8DC2-3645BE3FA3B5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2A1B258D-A75E-40E7-8873-38D9B414634A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289ED9F3-13B3-4623-AD1A-04BC98909D08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6D0C81AA-9179-4EED-9A3F-56D29B5FFC6A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8AF56D0F-7198-4F0D-8973-06A05EEE96C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3DA88B6A-EBD6-459F-BE24-9C1D2326516A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ED5FB50B-2FE2-439A-8DED-DDF115DBF1D5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CDDD4D54-AA68-492B-8985-6C167583E325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B7FE02EC-A089-4DC2-A730-540AB515BA42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D9478BB5-0EB0-470F-B68B-3275A745659B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CB2CCE82-F165-4EA6-84A0-E1F1D70E358E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F43CD103-30B6-4D9A-80FA-9E5E64F61C61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93405384-2609-43EC-8E3E-B68CE961E9DC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60C5E6AB-EB92-4CB1-8BEF-6254CD4C3CD8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57CF8D14-08EC-4B11-B1CE-4EFDCBCA2FF0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886E0479-D526-4813-91A4-40B2F7DAF82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5F41725E-8EE7-4DCA-AE59-BDFEC0940E2C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745EB2CA-7739-40C2-8378-9DD4B77A95FB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22BE7960-7A94-446B-95B5-3D8683D9104B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55F217CD-C849-468B-9657-2ACC4E67A3D1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6AF28F9C-DD24-4455-B7B7-B6E6F3724975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E2FB8525-5041-4041-85CB-A3417DB96A64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F5C42A61-72E8-4D04-B484-D88BAECD407D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F2AEB984-150D-49CC-8780-1FD30FF97133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489A2C48-421E-4B43-96C8-FBE030398FAF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09" name="Circle: Hollow 408">
              <a:extLst>
                <a:ext uri="{FF2B5EF4-FFF2-40B4-BE49-F238E27FC236}">
                  <a16:creationId xmlns:a16="http://schemas.microsoft.com/office/drawing/2014/main" id="{A5DDA7C7-4FBA-4449-BA5A-E11125E5B291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Circle: Hollow 409">
              <a:extLst>
                <a:ext uri="{FF2B5EF4-FFF2-40B4-BE49-F238E27FC236}">
                  <a16:creationId xmlns:a16="http://schemas.microsoft.com/office/drawing/2014/main" id="{575D4FC2-0AD1-4606-B247-DA02E6D9B78A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8D04F50-4C20-4E66-97A4-673FC5D275E7}"/>
              </a:ext>
            </a:extLst>
          </p:cNvPr>
          <p:cNvGrpSpPr/>
          <p:nvPr/>
        </p:nvGrpSpPr>
        <p:grpSpPr>
          <a:xfrm>
            <a:off x="10989514" y="5758692"/>
            <a:ext cx="413550" cy="413550"/>
            <a:chOff x="1224922" y="598425"/>
            <a:chExt cx="5641271" cy="5641271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6FD4F11C-F0E5-4AA2-91C6-4F8DD672E5CF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AE74CA6-58B9-4423-9594-8DE5CE46AC3E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146E411D-9F09-47E2-A628-7EFC8EBAA51C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89CF857E-3D43-48B4-AC41-60219146486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A74D9EEF-FD65-465A-B9AE-52CD34464CE4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513F761B-DF27-45F9-B9C4-BD0EAEF10C89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7F92718C-02D1-4BB4-9940-7D4B6335566D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03E35995-E2D0-4924-BCCF-79782CF67B56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268E3DBB-B418-4F54-A4F6-73C096CBE960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A786BC15-F581-4BF1-9039-3C15064CBEDC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D32F7FF7-1A8B-4F93-83D0-EFB0BB51377C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8DEA96FA-D324-487A-9AEF-BB99A15DA6C8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E4C62FC1-CE5A-4BD0-873A-878818DFB47A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91ACA21D-B4CE-4ECB-9569-FCB37CA1CCB8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B337D413-23E5-433B-8152-0839361F996B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A89031FB-3856-4209-BDB4-A075238325FC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B416E3BB-0BC9-47E3-89DC-1939337B4687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B0D93C86-71C0-4495-BEEE-E8E1609C129F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8F161D2-F3F9-4F6E-A3B5-F61DEFC3D6C1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F68CFE25-82B1-48F2-BBAF-881121992362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99491868-7996-4031-8DFA-ADC1821E8D50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E400E3DF-4FEB-4ADA-B534-812694277113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A0328461-DAF7-41AD-85EC-DCA6EA20A7F8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389D9F4F-BA1A-4E8A-B47E-113A299DCE50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Oval 485">
            <a:extLst>
              <a:ext uri="{FF2B5EF4-FFF2-40B4-BE49-F238E27FC236}">
                <a16:creationId xmlns:a16="http://schemas.microsoft.com/office/drawing/2014/main" id="{FB20700F-898F-468E-88B4-B30F5DD79CC6}"/>
              </a:ext>
            </a:extLst>
          </p:cNvPr>
          <p:cNvSpPr/>
          <p:nvPr/>
        </p:nvSpPr>
        <p:spPr>
          <a:xfrm>
            <a:off x="10998385" y="5808999"/>
            <a:ext cx="395808" cy="312936"/>
          </a:xfrm>
          <a:prstGeom prst="ellipse">
            <a:avLst/>
          </a:prstGeom>
          <a:blipFill dpi="0"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C3B59515-DEB4-4459-84CD-DC16A8322CDC}"/>
              </a:ext>
            </a:extLst>
          </p:cNvPr>
          <p:cNvGrpSpPr/>
          <p:nvPr/>
        </p:nvGrpSpPr>
        <p:grpSpPr>
          <a:xfrm>
            <a:off x="10338662" y="6106677"/>
            <a:ext cx="514822" cy="514822"/>
            <a:chOff x="2551359" y="1949856"/>
            <a:chExt cx="2938410" cy="2938408"/>
          </a:xfrm>
          <a:solidFill>
            <a:srgbClr val="F2705B"/>
          </a:solidFill>
          <a:effectLst/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D874B5A-D6DB-4583-8C8A-10D332B206EC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C0AF051D-4E4B-49DB-83A7-FD100BB93C32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B6E6E736-86BB-463E-96A4-EBDED9376162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00E6AE5C-9348-47AF-9DCA-72094BD8687F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6F4EF99-0416-4A6F-B7AB-58E2B3D2D8C7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B0AF5BDA-4E9D-4BCD-9A19-9FC6BB725D3D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996090-C5A3-436E-BE06-15340C117F38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2D0C24A-7063-40CA-9287-6141B75FEA97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E022254B-7092-4BD8-A0A6-4A94DE8B06EB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AC04E438-A947-4104-B615-94D0A60579A1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D643DA5B-1269-4DBC-9A05-0C8245AC808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69E2F070-5013-4DE5-9A31-2383194DB168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23CE3561-C312-42EE-A9F6-F3F05A20D3E0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A3BD43AE-104E-4FD2-9337-E376792826D8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E6E731BB-43BE-4291-9C81-CFF69D6EE124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6A331228-7F85-47F3-86D3-BC078C09E778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75137C1C-DB93-42E1-A8DD-0561E5F96F2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198820C9-BB2D-4BD0-A009-D87ACD0BB2C4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B5D729D3-7D2B-44E6-A4C0-29A3036E85EB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B437447A-21FE-4439-AC77-DB10C3531FB1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3E6C68D9-236A-48AE-95DE-81065D869AB0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C12FF5A1-CCBD-47BC-A470-4AF5F9229446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00BE47A1-FD37-4DB6-A3A9-83164F49DD59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E34729D4-9518-4392-ADAB-E0F14C4B0949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107DDFB0-0425-4495-B904-D49EE68A2565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9" name="Circle: Hollow 488">
              <a:extLst>
                <a:ext uri="{FF2B5EF4-FFF2-40B4-BE49-F238E27FC236}">
                  <a16:creationId xmlns:a16="http://schemas.microsoft.com/office/drawing/2014/main" id="{8720D7D1-EBCB-4F9F-9E36-3E3111C6F1BB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1A0D8D6-86CE-4DE3-9FF5-F9EABEB177E0}"/>
              </a:ext>
            </a:extLst>
          </p:cNvPr>
          <p:cNvGrpSpPr/>
          <p:nvPr/>
        </p:nvGrpSpPr>
        <p:grpSpPr>
          <a:xfrm>
            <a:off x="10392960" y="6160975"/>
            <a:ext cx="406226" cy="406226"/>
            <a:chOff x="2154470" y="585173"/>
            <a:chExt cx="5641271" cy="5641271"/>
          </a:xfrm>
          <a:solidFill>
            <a:srgbClr val="00B0F0"/>
          </a:solidFill>
          <a:effectLst/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020CF97C-3221-4611-8478-DA2C9FF6C225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7953A77D-87D5-45F8-BC0F-17F303D5B9C5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544" name="Rectangle 80">
                  <a:extLst>
                    <a:ext uri="{FF2B5EF4-FFF2-40B4-BE49-F238E27FC236}">
                      <a16:creationId xmlns:a16="http://schemas.microsoft.com/office/drawing/2014/main" id="{10124EE4-3FA1-4FDD-80FC-0A2C2FB8B33B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81">
                  <a:extLst>
                    <a:ext uri="{FF2B5EF4-FFF2-40B4-BE49-F238E27FC236}">
                      <a16:creationId xmlns:a16="http://schemas.microsoft.com/office/drawing/2014/main" id="{C262A3C8-E3BB-4642-8F3E-9A8E13155F2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82">
                  <a:extLst>
                    <a:ext uri="{FF2B5EF4-FFF2-40B4-BE49-F238E27FC236}">
                      <a16:creationId xmlns:a16="http://schemas.microsoft.com/office/drawing/2014/main" id="{E90B2862-98F7-437A-9D52-72F7C5097F28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83">
                  <a:extLst>
                    <a:ext uri="{FF2B5EF4-FFF2-40B4-BE49-F238E27FC236}">
                      <a16:creationId xmlns:a16="http://schemas.microsoft.com/office/drawing/2014/main" id="{954C784F-ADB6-42E4-8C20-7AE98014E27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84">
                  <a:extLst>
                    <a:ext uri="{FF2B5EF4-FFF2-40B4-BE49-F238E27FC236}">
                      <a16:creationId xmlns:a16="http://schemas.microsoft.com/office/drawing/2014/main" id="{785C048F-18EC-4E5F-8FFA-F420785EAC09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85">
                  <a:extLst>
                    <a:ext uri="{FF2B5EF4-FFF2-40B4-BE49-F238E27FC236}">
                      <a16:creationId xmlns:a16="http://schemas.microsoft.com/office/drawing/2014/main" id="{3958298F-01D8-4FE5-B83D-5FE705F62B5E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86">
                  <a:extLst>
                    <a:ext uri="{FF2B5EF4-FFF2-40B4-BE49-F238E27FC236}">
                      <a16:creationId xmlns:a16="http://schemas.microsoft.com/office/drawing/2014/main" id="{8D6AD3C5-46B5-494F-B94D-505352C2274B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87">
                  <a:extLst>
                    <a:ext uri="{FF2B5EF4-FFF2-40B4-BE49-F238E27FC236}">
                      <a16:creationId xmlns:a16="http://schemas.microsoft.com/office/drawing/2014/main" id="{8C35CF88-549F-4B21-BAB7-9A0B89BDE2DD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88">
                  <a:extLst>
                    <a:ext uri="{FF2B5EF4-FFF2-40B4-BE49-F238E27FC236}">
                      <a16:creationId xmlns:a16="http://schemas.microsoft.com/office/drawing/2014/main" id="{E1818E8B-E5C5-4BBE-97A2-D9027E382E55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89">
                  <a:extLst>
                    <a:ext uri="{FF2B5EF4-FFF2-40B4-BE49-F238E27FC236}">
                      <a16:creationId xmlns:a16="http://schemas.microsoft.com/office/drawing/2014/main" id="{BC122155-3703-4AA4-BD8C-F0380AF22B22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90">
                  <a:extLst>
                    <a:ext uri="{FF2B5EF4-FFF2-40B4-BE49-F238E27FC236}">
                      <a16:creationId xmlns:a16="http://schemas.microsoft.com/office/drawing/2014/main" id="{51BE1E32-123F-465B-825D-BEA5A08F5780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91">
                  <a:extLst>
                    <a:ext uri="{FF2B5EF4-FFF2-40B4-BE49-F238E27FC236}">
                      <a16:creationId xmlns:a16="http://schemas.microsoft.com/office/drawing/2014/main" id="{A32E3F79-4A3F-4A5B-BE4B-D6B5BC1358FA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92">
                  <a:extLst>
                    <a:ext uri="{FF2B5EF4-FFF2-40B4-BE49-F238E27FC236}">
                      <a16:creationId xmlns:a16="http://schemas.microsoft.com/office/drawing/2014/main" id="{9DDCA219-93C2-409F-A427-F8879ACF6A27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93">
                  <a:extLst>
                    <a:ext uri="{FF2B5EF4-FFF2-40B4-BE49-F238E27FC236}">
                      <a16:creationId xmlns:a16="http://schemas.microsoft.com/office/drawing/2014/main" id="{D0AF6B08-90E1-4373-907C-4881A432A0BC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94">
                  <a:extLst>
                    <a:ext uri="{FF2B5EF4-FFF2-40B4-BE49-F238E27FC236}">
                      <a16:creationId xmlns:a16="http://schemas.microsoft.com/office/drawing/2014/main" id="{1A5F244D-6B4F-45D2-A30E-F7272DB3D336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95">
                  <a:extLst>
                    <a:ext uri="{FF2B5EF4-FFF2-40B4-BE49-F238E27FC236}">
                      <a16:creationId xmlns:a16="http://schemas.microsoft.com/office/drawing/2014/main" id="{658DCD66-7E70-4D19-A0EC-34AE7D83AA7A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96">
                  <a:extLst>
                    <a:ext uri="{FF2B5EF4-FFF2-40B4-BE49-F238E27FC236}">
                      <a16:creationId xmlns:a16="http://schemas.microsoft.com/office/drawing/2014/main" id="{2CB00B4A-1B73-437E-9218-13BD24AF81CC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97">
                  <a:extLst>
                    <a:ext uri="{FF2B5EF4-FFF2-40B4-BE49-F238E27FC236}">
                      <a16:creationId xmlns:a16="http://schemas.microsoft.com/office/drawing/2014/main" id="{C2371BEB-45E0-46C9-8BF9-AB73233953AA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98">
                  <a:extLst>
                    <a:ext uri="{FF2B5EF4-FFF2-40B4-BE49-F238E27FC236}">
                      <a16:creationId xmlns:a16="http://schemas.microsoft.com/office/drawing/2014/main" id="{47C3E8C4-7DE1-4D47-8E60-5A38F096A229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99">
                  <a:extLst>
                    <a:ext uri="{FF2B5EF4-FFF2-40B4-BE49-F238E27FC236}">
                      <a16:creationId xmlns:a16="http://schemas.microsoft.com/office/drawing/2014/main" id="{C8EC8925-5468-443F-8A4B-679161A86095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Rectangle 100">
                  <a:extLst>
                    <a:ext uri="{FF2B5EF4-FFF2-40B4-BE49-F238E27FC236}">
                      <a16:creationId xmlns:a16="http://schemas.microsoft.com/office/drawing/2014/main" id="{28A270E0-7390-4F8E-A9E3-B4C015FB1E75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Rectangle 101">
                  <a:extLst>
                    <a:ext uri="{FF2B5EF4-FFF2-40B4-BE49-F238E27FC236}">
                      <a16:creationId xmlns:a16="http://schemas.microsoft.com/office/drawing/2014/main" id="{07BE4689-C85D-44FB-A309-C438434EAFC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Rectangle 102">
                  <a:extLst>
                    <a:ext uri="{FF2B5EF4-FFF2-40B4-BE49-F238E27FC236}">
                      <a16:creationId xmlns:a16="http://schemas.microsoft.com/office/drawing/2014/main" id="{8FC9B568-2755-4261-88CE-D9520434B9C7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103">
                  <a:extLst>
                    <a:ext uri="{FF2B5EF4-FFF2-40B4-BE49-F238E27FC236}">
                      <a16:creationId xmlns:a16="http://schemas.microsoft.com/office/drawing/2014/main" id="{B26B6354-5E16-47E9-AA71-CE5F9DD045D3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D7A65E85-17A1-401B-ADC4-50AB1A2DFB91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9A8F5EB1-F41A-4937-9EFB-5D08B042568B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352C05B0-DD6C-4149-9D05-CACBF6B32E5C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D00E4B3E-99DB-4E48-9E54-F95076B44F00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0A9CAB8B-5F11-42F5-98F1-E1340C66EF20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9DDDDE3B-E5DB-42B6-BE1E-427CBC9E423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EA2C11F7-1D2F-41F1-8AF9-A90880FBBC6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6" name="Freeform: Shape 525">
                  <a:extLst>
                    <a:ext uri="{FF2B5EF4-FFF2-40B4-BE49-F238E27FC236}">
                      <a16:creationId xmlns:a16="http://schemas.microsoft.com/office/drawing/2014/main" id="{5ECCE8C0-B524-4740-91AB-BAD15C28D023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92821D48-1E36-4FCF-8CBF-83E22FD98D51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2D9BE533-26A1-481D-A143-350CB5675C47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F2D3B3E4-5B85-4446-A396-B93CEACF09EC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E4A053D5-5712-4942-92D8-BAD08F6995AE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582D8190-5446-4744-8BC7-3F25DC0EF2F6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B006060B-6DB7-40DC-A6AE-E43FA6EE9533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74FEBCB6-CB9F-42FE-A0AB-E73A48897831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40E40605-0BD6-4D92-A7DA-4FBE064D2AC1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A6732C6B-CE46-4273-8603-3CB1F28C92F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A1B3DB6B-E087-442B-8C3F-81AE2E91BBB4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F24AECE8-35B3-497F-9295-9BCC5DCADA63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99FF8B4F-4E11-4274-9E04-C73557BBC0B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6E7F4065-7EC7-437A-B812-FA5518359B7B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978F9A59-96C4-4A26-BCF9-D2591565B27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C89884F7-195A-4811-BED1-AB30AC841DF5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B3B526C5-A838-4589-B6A2-FCC1A587F015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4571E1F4-2792-4D1C-8605-1D922BC942A4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16" name="Circle: Hollow 515">
              <a:extLst>
                <a:ext uri="{FF2B5EF4-FFF2-40B4-BE49-F238E27FC236}">
                  <a16:creationId xmlns:a16="http://schemas.microsoft.com/office/drawing/2014/main" id="{F2967198-73E1-4BE2-B1C5-13CAC4A60321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7" name="Circle: Hollow 516">
              <a:extLst>
                <a:ext uri="{FF2B5EF4-FFF2-40B4-BE49-F238E27FC236}">
                  <a16:creationId xmlns:a16="http://schemas.microsoft.com/office/drawing/2014/main" id="{A1B85DC4-2A10-4DC2-B5FB-3D08CDA2BF81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403770C-02C1-431C-A3CC-37E8CC9FD30D}"/>
              </a:ext>
            </a:extLst>
          </p:cNvPr>
          <p:cNvGrpSpPr/>
          <p:nvPr/>
        </p:nvGrpSpPr>
        <p:grpSpPr>
          <a:xfrm>
            <a:off x="10483661" y="6251676"/>
            <a:ext cx="224824" cy="224824"/>
            <a:chOff x="1224922" y="598425"/>
            <a:chExt cx="5641271" cy="5641271"/>
          </a:xfrm>
          <a:solidFill>
            <a:schemeClr val="accent4">
              <a:lumMod val="50000"/>
            </a:schemeClr>
          </a:solidFill>
          <a:effectLst/>
        </p:grpSpPr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9E20FD18-BBF0-4ABE-A9BD-37A0F1E8B4B9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597DD72A-F1C9-483E-B922-5BF8379DBCC2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A6EE4C90-E258-494E-A177-9DB5F24D6A83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E9A3F092-6B2E-4019-9DA0-62088B8CC027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E2F1CBDA-D6C6-4BE8-8495-7CF7EC94ADBB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531364CF-795C-42DB-B46D-93967D1236B3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8223CA0E-F83E-44C9-98AC-5275C6FB5FBD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CAD4A50-0C93-47B0-BC50-81062C98AC1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436244AC-2C62-493F-8D65-E069B6F52604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D869CCD5-C416-4574-9DF9-525211FFEE78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5BA5B1A8-FA1B-49E6-A22F-D8055919D279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E70FB36E-DA3A-413B-BE23-FEC6D211B87F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4EBA205E-DF24-4286-8989-62CAE0C82319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E25530F6-C69F-4D24-AB93-7BB118896B82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C2CEA6C7-C62F-4F37-B107-DD27F0FC188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5D2CE8DF-6E04-401F-92AA-1A563DA83C9E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CFE5B588-C14F-4DD8-AC3B-C51105AA5519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A36C4B7E-29C1-4961-86DC-4BA59F8A575D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AAFB89E-638E-44D5-A6E8-194D0C1FD0D3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A5D832C1-4B2D-460B-9577-D80040CF798A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96BEFF62-9FC7-4029-8432-8433F45B208B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743DBB51-BD4D-4885-AD04-A4DD891B294C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47098EF6-E681-4B6A-9A77-0CD18CEE463A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5C7FCB83-E37A-41A9-AEFB-98BC503CAFA0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3" name="Oval 592">
            <a:extLst>
              <a:ext uri="{FF2B5EF4-FFF2-40B4-BE49-F238E27FC236}">
                <a16:creationId xmlns:a16="http://schemas.microsoft.com/office/drawing/2014/main" id="{0A9C591A-E037-42EE-AABC-66F4457D5016}"/>
              </a:ext>
            </a:extLst>
          </p:cNvPr>
          <p:cNvSpPr/>
          <p:nvPr/>
        </p:nvSpPr>
        <p:spPr>
          <a:xfrm>
            <a:off x="10524446" y="6292461"/>
            <a:ext cx="143254" cy="143254"/>
          </a:xfrm>
          <a:prstGeom prst="ellipse">
            <a:avLst/>
          </a:prstGeom>
          <a:blipFill dpi="0"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C15FFA-39A2-4597-A186-DD27C34B4D5C}"/>
              </a:ext>
            </a:extLst>
          </p:cNvPr>
          <p:cNvSpPr/>
          <p:nvPr/>
        </p:nvSpPr>
        <p:spPr>
          <a:xfrm>
            <a:off x="-290920" y="-174171"/>
            <a:ext cx="797182" cy="7262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4FD72E59-C980-4520-AC1D-469B31D3D099}"/>
              </a:ext>
            </a:extLst>
          </p:cNvPr>
          <p:cNvSpPr txBox="1"/>
          <p:nvPr/>
        </p:nvSpPr>
        <p:spPr>
          <a:xfrm rot="16200000">
            <a:off x="10854228" y="3450415"/>
            <a:ext cx="199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0EEF0"/>
                </a:solidFill>
                <a:latin typeface="Tw Cen MT" panose="020B0602020104020603" pitchFamily="34" charset="0"/>
              </a:rPr>
              <a:t>Future Plan</a:t>
            </a:r>
          </a:p>
        </p:txBody>
      </p: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00CB5CEC-7437-4C8B-81F6-6C3A58F28A7A}"/>
              </a:ext>
            </a:extLst>
          </p:cNvPr>
          <p:cNvGrpSpPr/>
          <p:nvPr/>
        </p:nvGrpSpPr>
        <p:grpSpPr>
          <a:xfrm>
            <a:off x="5227804" y="3622790"/>
            <a:ext cx="1551458" cy="1028701"/>
            <a:chOff x="3234699" y="3918720"/>
            <a:chExt cx="1551458" cy="1028701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FD3741C5-6408-49C4-A91F-A03941991C49}"/>
                </a:ext>
              </a:extLst>
            </p:cNvPr>
            <p:cNvGrpSpPr/>
            <p:nvPr/>
          </p:nvGrpSpPr>
          <p:grpSpPr>
            <a:xfrm>
              <a:off x="3234699" y="3918720"/>
              <a:ext cx="1551458" cy="1028701"/>
              <a:chOff x="2846368" y="2914649"/>
              <a:chExt cx="1551458" cy="1028701"/>
            </a:xfrm>
          </p:grpSpPr>
          <p:sp>
            <p:nvSpPr>
              <p:cNvPr id="598" name="Isosceles Triangle 597">
                <a:extLst>
                  <a:ext uri="{FF2B5EF4-FFF2-40B4-BE49-F238E27FC236}">
                    <a16:creationId xmlns:a16="http://schemas.microsoft.com/office/drawing/2014/main" id="{1224DD13-8885-4E30-9E2D-0730F9847E03}"/>
                  </a:ext>
                </a:extLst>
              </p:cNvPr>
              <p:cNvSpPr/>
              <p:nvPr/>
            </p:nvSpPr>
            <p:spPr>
              <a:xfrm rot="5400000">
                <a:off x="3853479" y="3399002"/>
                <a:ext cx="115208" cy="973487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tx1">
                      <a:alpha val="4400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5FE6AE9C-CF75-4DAD-89B2-B737BDAA9867}"/>
                  </a:ext>
                </a:extLst>
              </p:cNvPr>
              <p:cNvGrpSpPr/>
              <p:nvPr/>
            </p:nvGrpSpPr>
            <p:grpSpPr>
              <a:xfrm>
                <a:off x="2893292" y="3257549"/>
                <a:ext cx="591952" cy="685800"/>
                <a:chOff x="4110677" y="3252106"/>
                <a:chExt cx="591952" cy="685800"/>
              </a:xfrm>
            </p:grpSpPr>
            <p:sp>
              <p:nvSpPr>
                <p:cNvPr id="603" name="Isosceles Triangle 602">
                  <a:extLst>
                    <a:ext uri="{FF2B5EF4-FFF2-40B4-BE49-F238E27FC236}">
                      <a16:creationId xmlns:a16="http://schemas.microsoft.com/office/drawing/2014/main" id="{FF08752A-2FB1-436C-89E1-747AAD72308B}"/>
                    </a:ext>
                  </a:extLst>
                </p:cNvPr>
                <p:cNvSpPr/>
                <p:nvPr/>
              </p:nvSpPr>
              <p:spPr>
                <a:xfrm>
                  <a:off x="4406653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4" name="Isosceles Triangle 603">
                  <a:extLst>
                    <a:ext uri="{FF2B5EF4-FFF2-40B4-BE49-F238E27FC236}">
                      <a16:creationId xmlns:a16="http://schemas.microsoft.com/office/drawing/2014/main" id="{74FE3501-04E5-4443-B441-3172E68FC075}"/>
                    </a:ext>
                  </a:extLst>
                </p:cNvPr>
                <p:cNvSpPr/>
                <p:nvPr/>
              </p:nvSpPr>
              <p:spPr>
                <a:xfrm flipH="1">
                  <a:off x="4110677" y="3252106"/>
                  <a:ext cx="295976" cy="6858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33CC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9E268F65-D152-4332-9DA8-F2C13951AF28}"/>
                  </a:ext>
                </a:extLst>
              </p:cNvPr>
              <p:cNvGrpSpPr/>
              <p:nvPr/>
            </p:nvGrpSpPr>
            <p:grpSpPr>
              <a:xfrm>
                <a:off x="2846368" y="2914649"/>
                <a:ext cx="685800" cy="685800"/>
                <a:chOff x="2389059" y="3298371"/>
                <a:chExt cx="685800" cy="685800"/>
              </a:xfrm>
            </p:grpSpPr>
            <p:sp>
              <p:nvSpPr>
                <p:cNvPr id="601" name="Circle: Hollow 600">
                  <a:extLst>
                    <a:ext uri="{FF2B5EF4-FFF2-40B4-BE49-F238E27FC236}">
                      <a16:creationId xmlns:a16="http://schemas.microsoft.com/office/drawing/2014/main" id="{4B71B83C-6749-4B99-B475-B69A31E2F548}"/>
                    </a:ext>
                  </a:extLst>
                </p:cNvPr>
                <p:cNvSpPr/>
                <p:nvPr/>
              </p:nvSpPr>
              <p:spPr>
                <a:xfrm>
                  <a:off x="2389059" y="3298371"/>
                  <a:ext cx="685800" cy="685800"/>
                </a:xfrm>
                <a:prstGeom prst="donut">
                  <a:avLst>
                    <a:gd name="adj" fmla="val 5888"/>
                  </a:avLst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BF2DDD75-2C72-4BAF-B010-18055303C1BA}"/>
                    </a:ext>
                  </a:extLst>
                </p:cNvPr>
                <p:cNvSpPr/>
                <p:nvPr/>
              </p:nvSpPr>
              <p:spPr>
                <a:xfrm>
                  <a:off x="2462538" y="3371850"/>
                  <a:ext cx="538842" cy="5388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77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597" name="Graphic 596" descr="Hourglass">
              <a:extLst>
                <a:ext uri="{FF2B5EF4-FFF2-40B4-BE49-F238E27FC236}">
                  <a16:creationId xmlns:a16="http://schemas.microsoft.com/office/drawing/2014/main" id="{BDCDF33D-6A46-44B5-8419-3158EE359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397599" y="4081619"/>
              <a:ext cx="360000" cy="360000"/>
            </a:xfrm>
            <a:prstGeom prst="rect">
              <a:avLst/>
            </a:prstGeom>
          </p:spPr>
        </p:pic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10414C79-3124-4F46-84D9-6BAD0956680C}"/>
              </a:ext>
            </a:extLst>
          </p:cNvPr>
          <p:cNvGrpSpPr/>
          <p:nvPr/>
        </p:nvGrpSpPr>
        <p:grpSpPr>
          <a:xfrm>
            <a:off x="4650378" y="2527307"/>
            <a:ext cx="1938596" cy="1036839"/>
            <a:chOff x="592522" y="3685104"/>
            <a:chExt cx="1707673" cy="1036839"/>
          </a:xfrm>
        </p:grpSpPr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A2A9864D-2705-4B36-A149-B021453CC66D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solidFill>
                    <a:srgbClr val="008000"/>
                  </a:solidFill>
                  <a:latin typeface="Agency FB" panose="020B0503020202020204" pitchFamily="34" charset="0"/>
                </a:rPr>
                <a:t>December 2019</a:t>
              </a: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601D5762-6FA6-4C3B-A6FB-FC0BD353D124}"/>
                </a:ext>
              </a:extLst>
            </p:cNvPr>
            <p:cNvSpPr txBox="1"/>
            <p:nvPr/>
          </p:nvSpPr>
          <p:spPr>
            <a:xfrm>
              <a:off x="783152" y="3984838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solidFill>
                    <a:srgbClr val="33CC33"/>
                  </a:solidFill>
                  <a:latin typeface="Agency FB" panose="020B0503020202020204" pitchFamily="34" charset="0"/>
                </a:rPr>
                <a:t>Launch Our Own Saloon</a:t>
              </a: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5C5D6111-04EB-4EC6-BFCF-5F97C98F347A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000" dirty="0">
                  <a:latin typeface="Agency FB" panose="020B0503020202020204" pitchFamily="34" charset="0"/>
                </a:rPr>
                <a:t>It’s More important to Have a Saloon, That refers our strong Identity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4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4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4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4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40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40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40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40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40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40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40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B8A208-9164-4836-BCAF-ED54477E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368"/>
            <a:ext cx="12192000" cy="5841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C97A1-3FA6-4006-87F4-6072A5EAFF8D}"/>
              </a:ext>
            </a:extLst>
          </p:cNvPr>
          <p:cNvSpPr txBox="1"/>
          <p:nvPr/>
        </p:nvSpPr>
        <p:spPr>
          <a:xfrm>
            <a:off x="2456483" y="98136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Project Website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AD6C9-15A8-4D45-8FFF-D32A93A13CBC}"/>
              </a:ext>
            </a:extLst>
          </p:cNvPr>
          <p:cNvGrpSpPr/>
          <p:nvPr/>
        </p:nvGrpSpPr>
        <p:grpSpPr>
          <a:xfrm>
            <a:off x="5378695" y="782479"/>
            <a:ext cx="1434489" cy="190500"/>
            <a:chOff x="4679586" y="878988"/>
            <a:chExt cx="1434489" cy="1905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C42640-A55E-48B4-B9EA-03C15BEA1C2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5FA06F-229B-44B1-B275-3F22E278260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073A40-244C-4BB6-95EA-8F122B1B180A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753D9D-E704-4F02-AD89-295659C5A941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0B77F4-70E5-4DA1-BC28-A62C12ECDFF0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2804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352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Century Gothic</vt:lpstr>
      <vt:lpstr>Edwardian Script ITC</vt:lpstr>
      <vt:lpstr>Harlow Solid Italic</vt:lpstr>
      <vt:lpstr>Segoe Print</vt:lpstr>
      <vt:lpstr>Tw Cen MT</vt:lpstr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Tushar Zubayer</cp:lastModifiedBy>
  <cp:revision>149</cp:revision>
  <dcterms:created xsi:type="dcterms:W3CDTF">2017-01-05T13:17:27Z</dcterms:created>
  <dcterms:modified xsi:type="dcterms:W3CDTF">2019-01-19T15:14:02Z</dcterms:modified>
</cp:coreProperties>
</file>